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7"/>
  </p:notesMasterIdLst>
  <p:handoutMasterIdLst>
    <p:handoutMasterId r:id="rId88"/>
  </p:handoutMasterIdLst>
  <p:sldIdLst>
    <p:sldId id="2076138278" r:id="rId5"/>
    <p:sldId id="2076138465" r:id="rId6"/>
    <p:sldId id="2076138547" r:id="rId7"/>
    <p:sldId id="2076138466" r:id="rId8"/>
    <p:sldId id="2076138546" r:id="rId9"/>
    <p:sldId id="2076138548" r:id="rId10"/>
    <p:sldId id="2103812678" r:id="rId11"/>
    <p:sldId id="2103812681" r:id="rId12"/>
    <p:sldId id="2103812682" r:id="rId13"/>
    <p:sldId id="2103812677" r:id="rId14"/>
    <p:sldId id="2103812679" r:id="rId15"/>
    <p:sldId id="2103812680" r:id="rId16"/>
    <p:sldId id="2076138423" r:id="rId17"/>
    <p:sldId id="2076138477" r:id="rId18"/>
    <p:sldId id="2076138478" r:id="rId19"/>
    <p:sldId id="2076138479" r:id="rId20"/>
    <p:sldId id="2076138480" r:id="rId21"/>
    <p:sldId id="2076138481" r:id="rId22"/>
    <p:sldId id="2076138482" r:id="rId23"/>
    <p:sldId id="2076138483" r:id="rId24"/>
    <p:sldId id="2076138484" r:id="rId25"/>
    <p:sldId id="2076138485" r:id="rId26"/>
    <p:sldId id="2076138486" r:id="rId27"/>
    <p:sldId id="2076138487" r:id="rId28"/>
    <p:sldId id="2076138490" r:id="rId29"/>
    <p:sldId id="2076138488" r:id="rId30"/>
    <p:sldId id="2076138497" r:id="rId31"/>
    <p:sldId id="2076138498" r:id="rId32"/>
    <p:sldId id="2076138491" r:id="rId33"/>
    <p:sldId id="2076138489" r:id="rId34"/>
    <p:sldId id="2076138492" r:id="rId35"/>
    <p:sldId id="2076138493" r:id="rId36"/>
    <p:sldId id="2076138499" r:id="rId37"/>
    <p:sldId id="2076138494" r:id="rId38"/>
    <p:sldId id="2076138495" r:id="rId39"/>
    <p:sldId id="2076138500" r:id="rId40"/>
    <p:sldId id="2076138501" r:id="rId41"/>
    <p:sldId id="2076138503" r:id="rId42"/>
    <p:sldId id="2076138504" r:id="rId43"/>
    <p:sldId id="2076138505" r:id="rId44"/>
    <p:sldId id="2076138506" r:id="rId45"/>
    <p:sldId id="2076138507" r:id="rId46"/>
    <p:sldId id="2076138508" r:id="rId47"/>
    <p:sldId id="2076138509" r:id="rId48"/>
    <p:sldId id="2076138510" r:id="rId49"/>
    <p:sldId id="2076138511" r:id="rId50"/>
    <p:sldId id="2076138512" r:id="rId51"/>
    <p:sldId id="2076138513" r:id="rId52"/>
    <p:sldId id="2076138514" r:id="rId53"/>
    <p:sldId id="2076138515" r:id="rId54"/>
    <p:sldId id="2076138516" r:id="rId55"/>
    <p:sldId id="2076138517" r:id="rId56"/>
    <p:sldId id="2076138518" r:id="rId57"/>
    <p:sldId id="2076138519" r:id="rId58"/>
    <p:sldId id="2076138525" r:id="rId59"/>
    <p:sldId id="2076138526" r:id="rId60"/>
    <p:sldId id="2076138527" r:id="rId61"/>
    <p:sldId id="2076138528" r:id="rId62"/>
    <p:sldId id="2076138529" r:id="rId63"/>
    <p:sldId id="2076138524" r:id="rId64"/>
    <p:sldId id="2076138520" r:id="rId65"/>
    <p:sldId id="2076138521" r:id="rId66"/>
    <p:sldId id="2076138522" r:id="rId67"/>
    <p:sldId id="2076138523" r:id="rId68"/>
    <p:sldId id="2076138531" r:id="rId69"/>
    <p:sldId id="2076138530" r:id="rId70"/>
    <p:sldId id="2076138532" r:id="rId71"/>
    <p:sldId id="2076138533" r:id="rId72"/>
    <p:sldId id="2076138534" r:id="rId73"/>
    <p:sldId id="2076138535" r:id="rId74"/>
    <p:sldId id="2076138536" r:id="rId75"/>
    <p:sldId id="2076138537" r:id="rId76"/>
    <p:sldId id="2076138538" r:id="rId77"/>
    <p:sldId id="2076138539" r:id="rId78"/>
    <p:sldId id="2076138540" r:id="rId79"/>
    <p:sldId id="2076138541" r:id="rId80"/>
    <p:sldId id="2076138542" r:id="rId81"/>
    <p:sldId id="2076138543" r:id="rId82"/>
    <p:sldId id="2076138544" r:id="rId83"/>
    <p:sldId id="2076138545" r:id="rId84"/>
    <p:sldId id="2076138365" r:id="rId85"/>
    <p:sldId id="2076138467" r:id="rId8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F2F2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F97BD2-280F-4D09-B4E3-FB855B661ABC}" v="6" dt="2024-04-22T22:48:37.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6321" autoAdjust="0"/>
  </p:normalViewPr>
  <p:slideViewPr>
    <p:cSldViewPr snapToGrid="0">
      <p:cViewPr>
        <p:scale>
          <a:sx n="70" d="100"/>
          <a:sy n="70" d="100"/>
        </p:scale>
        <p:origin x="1320" y="210"/>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commentAuthors" Target="commen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aepple" userId="2c8ac3e2-8897-49f1-a2b9-8e1c30500383" providerId="ADAL" clId="{70F97BD2-280F-4D09-B4E3-FB855B661ABC}"/>
    <pc:docChg chg="undo custSel modSld">
      <pc:chgData name="Martin Raepple" userId="2c8ac3e2-8897-49f1-a2b9-8e1c30500383" providerId="ADAL" clId="{70F97BD2-280F-4D09-B4E3-FB855B661ABC}" dt="2024-04-22T22:49:14.449" v="285" actId="20577"/>
      <pc:docMkLst>
        <pc:docMk/>
      </pc:docMkLst>
      <pc:sldChg chg="addSp modSp mod">
        <pc:chgData name="Martin Raepple" userId="2c8ac3e2-8897-49f1-a2b9-8e1c30500383" providerId="ADAL" clId="{70F97BD2-280F-4D09-B4E3-FB855B661ABC}" dt="2024-04-22T22:49:14.449" v="285" actId="20577"/>
        <pc:sldMkLst>
          <pc:docMk/>
          <pc:sldMk cId="698538951" sldId="2076138466"/>
        </pc:sldMkLst>
        <pc:spChg chg="add mod">
          <ac:chgData name="Martin Raepple" userId="2c8ac3e2-8897-49f1-a2b9-8e1c30500383" providerId="ADAL" clId="{70F97BD2-280F-4D09-B4E3-FB855B661ABC}" dt="2024-04-22T22:49:14.449" v="285" actId="20577"/>
          <ac:spMkLst>
            <pc:docMk/>
            <pc:sldMk cId="698538951" sldId="2076138466"/>
            <ac:spMk id="3" creationId="{6FF9BBE9-C758-15C3-0165-E1364B25DEAA}"/>
          </ac:spMkLst>
        </pc:spChg>
      </pc:sldChg>
      <pc:sldChg chg="modSp mod">
        <pc:chgData name="Martin Raepple" userId="2c8ac3e2-8897-49f1-a2b9-8e1c30500383" providerId="ADAL" clId="{70F97BD2-280F-4D09-B4E3-FB855B661ABC}" dt="2024-04-22T20:06:40.720" v="64" actId="20577"/>
        <pc:sldMkLst>
          <pc:docMk/>
          <pc:sldMk cId="1330583988" sldId="2076138499"/>
        </pc:sldMkLst>
        <pc:spChg chg="mod">
          <ac:chgData name="Martin Raepple" userId="2c8ac3e2-8897-49f1-a2b9-8e1c30500383" providerId="ADAL" clId="{70F97BD2-280F-4D09-B4E3-FB855B661ABC}" dt="2024-04-22T20:06:40.720" v="64" actId="20577"/>
          <ac:spMkLst>
            <pc:docMk/>
            <pc:sldMk cId="1330583988" sldId="2076138499"/>
            <ac:spMk id="3" creationId="{3EEB035E-0E9F-2A45-BC6B-E37355BA4962}"/>
          </ac:spMkLst>
        </pc:spChg>
      </pc:sldChg>
      <pc:sldChg chg="addSp delSp modSp mod">
        <pc:chgData name="Martin Raepple" userId="2c8ac3e2-8897-49f1-a2b9-8e1c30500383" providerId="ADAL" clId="{70F97BD2-280F-4D09-B4E3-FB855B661ABC}" dt="2024-04-22T22:27:16.855" v="193" actId="20577"/>
        <pc:sldMkLst>
          <pc:docMk/>
          <pc:sldMk cId="989391798" sldId="2076138523"/>
        </pc:sldMkLst>
        <pc:spChg chg="mod">
          <ac:chgData name="Martin Raepple" userId="2c8ac3e2-8897-49f1-a2b9-8e1c30500383" providerId="ADAL" clId="{70F97BD2-280F-4D09-B4E3-FB855B661ABC}" dt="2024-04-22T22:27:16.855" v="193" actId="20577"/>
          <ac:spMkLst>
            <pc:docMk/>
            <pc:sldMk cId="989391798" sldId="2076138523"/>
            <ac:spMk id="2" creationId="{553C6CE0-8B4E-8B6C-22D0-69DD97A44697}"/>
          </ac:spMkLst>
        </pc:spChg>
        <pc:spChg chg="add del mod">
          <ac:chgData name="Martin Raepple" userId="2c8ac3e2-8897-49f1-a2b9-8e1c30500383" providerId="ADAL" clId="{70F97BD2-280F-4D09-B4E3-FB855B661ABC}" dt="2024-04-22T22:26:54.427" v="183"/>
          <ac:spMkLst>
            <pc:docMk/>
            <pc:sldMk cId="989391798" sldId="2076138523"/>
            <ac:spMk id="4" creationId="{CB982A66-1DB8-9FE6-0E24-4A82FBDBC10F}"/>
          </ac:spMkLst>
        </pc:spChg>
        <pc:picChg chg="del">
          <ac:chgData name="Martin Raepple" userId="2c8ac3e2-8897-49f1-a2b9-8e1c30500383" providerId="ADAL" clId="{70F97BD2-280F-4D09-B4E3-FB855B661ABC}" dt="2024-04-22T22:26:48.209" v="180" actId="478"/>
          <ac:picMkLst>
            <pc:docMk/>
            <pc:sldMk cId="989391798" sldId="2076138523"/>
            <ac:picMk id="5" creationId="{A3A3D025-2CD7-4D8A-15FF-88D99CDEF61F}"/>
          </ac:picMkLst>
        </pc:picChg>
        <pc:picChg chg="add del">
          <ac:chgData name="Martin Raepple" userId="2c8ac3e2-8897-49f1-a2b9-8e1c30500383" providerId="ADAL" clId="{70F97BD2-280F-4D09-B4E3-FB855B661ABC}" dt="2024-04-22T22:26:52.032" v="182" actId="21"/>
          <ac:picMkLst>
            <pc:docMk/>
            <pc:sldMk cId="989391798" sldId="2076138523"/>
            <ac:picMk id="7" creationId="{375AD3CB-6170-1542-86F3-1A678548CA88}"/>
          </ac:picMkLst>
        </pc:picChg>
        <pc:picChg chg="add mod">
          <ac:chgData name="Martin Raepple" userId="2c8ac3e2-8897-49f1-a2b9-8e1c30500383" providerId="ADAL" clId="{70F97BD2-280F-4D09-B4E3-FB855B661ABC}" dt="2024-04-22T22:26:57.375" v="184" actId="14100"/>
          <ac:picMkLst>
            <pc:docMk/>
            <pc:sldMk cId="989391798" sldId="2076138523"/>
            <ac:picMk id="8" creationId="{375AD3CB-6170-1542-86F3-1A678548CA88}"/>
          </ac:picMkLst>
        </pc:picChg>
      </pc:sldChg>
      <pc:sldChg chg="modSp mod">
        <pc:chgData name="Martin Raepple" userId="2c8ac3e2-8897-49f1-a2b9-8e1c30500383" providerId="ADAL" clId="{70F97BD2-280F-4D09-B4E3-FB855B661ABC}" dt="2024-04-22T21:36:26.377" v="77" actId="14100"/>
        <pc:sldMkLst>
          <pc:docMk/>
          <pc:sldMk cId="1995758130" sldId="2076138527"/>
        </pc:sldMkLst>
        <pc:picChg chg="mod">
          <ac:chgData name="Martin Raepple" userId="2c8ac3e2-8897-49f1-a2b9-8e1c30500383" providerId="ADAL" clId="{70F97BD2-280F-4D09-B4E3-FB855B661ABC}" dt="2024-04-22T21:36:26.377" v="77" actId="14100"/>
          <ac:picMkLst>
            <pc:docMk/>
            <pc:sldMk cId="1995758130" sldId="2076138527"/>
            <ac:picMk id="5" creationId="{812F9D95-7F8E-3200-857A-27D6B9CC8AA5}"/>
          </ac:picMkLst>
        </pc:picChg>
      </pc:sldChg>
      <pc:sldChg chg="addSp delSp modSp mod">
        <pc:chgData name="Martin Raepple" userId="2c8ac3e2-8897-49f1-a2b9-8e1c30500383" providerId="ADAL" clId="{70F97BD2-280F-4D09-B4E3-FB855B661ABC}" dt="2024-04-22T22:32:01.064" v="212" actId="1076"/>
        <pc:sldMkLst>
          <pc:docMk/>
          <pc:sldMk cId="450682143" sldId="2076138530"/>
        </pc:sldMkLst>
        <pc:spChg chg="mod">
          <ac:chgData name="Martin Raepple" userId="2c8ac3e2-8897-49f1-a2b9-8e1c30500383" providerId="ADAL" clId="{70F97BD2-280F-4D09-B4E3-FB855B661ABC}" dt="2024-04-22T22:19:18.218" v="93" actId="20577"/>
          <ac:spMkLst>
            <pc:docMk/>
            <pc:sldMk cId="450682143" sldId="2076138530"/>
            <ac:spMk id="2" creationId="{E7D0AF1B-3910-903B-2C45-77236D9EF14C}"/>
          </ac:spMkLst>
        </pc:spChg>
        <pc:spChg chg="add del mod">
          <ac:chgData name="Martin Raepple" userId="2c8ac3e2-8897-49f1-a2b9-8e1c30500383" providerId="ADAL" clId="{70F97BD2-280F-4D09-B4E3-FB855B661ABC}" dt="2024-04-22T22:31:52.372" v="209" actId="478"/>
          <ac:spMkLst>
            <pc:docMk/>
            <pc:sldMk cId="450682143" sldId="2076138530"/>
            <ac:spMk id="4" creationId="{DBFDA899-2993-903E-7CE0-82B4B4B8B8FC}"/>
          </ac:spMkLst>
        </pc:spChg>
        <pc:spChg chg="mod">
          <ac:chgData name="Martin Raepple" userId="2c8ac3e2-8897-49f1-a2b9-8e1c30500383" providerId="ADAL" clId="{70F97BD2-280F-4D09-B4E3-FB855B661ABC}" dt="2024-04-22T22:32:01.064" v="212" actId="1076"/>
          <ac:spMkLst>
            <pc:docMk/>
            <pc:sldMk cId="450682143" sldId="2076138530"/>
            <ac:spMk id="6" creationId="{8D9B80D4-87C1-20D2-E010-4D483719047E}"/>
          </ac:spMkLst>
        </pc:spChg>
        <pc:picChg chg="del">
          <ac:chgData name="Martin Raepple" userId="2c8ac3e2-8897-49f1-a2b9-8e1c30500383" providerId="ADAL" clId="{70F97BD2-280F-4D09-B4E3-FB855B661ABC}" dt="2024-04-22T22:31:47.713" v="207" actId="478"/>
          <ac:picMkLst>
            <pc:docMk/>
            <pc:sldMk cId="450682143" sldId="2076138530"/>
            <ac:picMk id="5" creationId="{157D9DCC-FFAD-280B-A534-AE39FC0D6341}"/>
          </ac:picMkLst>
        </pc:picChg>
        <pc:picChg chg="add mod ord">
          <ac:chgData name="Martin Raepple" userId="2c8ac3e2-8897-49f1-a2b9-8e1c30500383" providerId="ADAL" clId="{70F97BD2-280F-4D09-B4E3-FB855B661ABC}" dt="2024-04-22T22:31:58.888" v="211" actId="14100"/>
          <ac:picMkLst>
            <pc:docMk/>
            <pc:sldMk cId="450682143" sldId="2076138530"/>
            <ac:picMk id="8" creationId="{6839666D-9144-F91A-9DBA-0DCE5924B783}"/>
          </ac:picMkLst>
        </pc:picChg>
      </pc:sldChg>
      <pc:sldChg chg="addSp delSp modSp mod">
        <pc:chgData name="Martin Raepple" userId="2c8ac3e2-8897-49f1-a2b9-8e1c30500383" providerId="ADAL" clId="{70F97BD2-280F-4D09-B4E3-FB855B661ABC}" dt="2024-04-22T22:21:14.048" v="161" actId="1076"/>
        <pc:sldMkLst>
          <pc:docMk/>
          <pc:sldMk cId="2978054368" sldId="2076138532"/>
        </pc:sldMkLst>
        <pc:spChg chg="add del mod">
          <ac:chgData name="Martin Raepple" userId="2c8ac3e2-8897-49f1-a2b9-8e1c30500383" providerId="ADAL" clId="{70F97BD2-280F-4D09-B4E3-FB855B661ABC}" dt="2024-04-22T22:21:01.980" v="158" actId="478"/>
          <ac:spMkLst>
            <pc:docMk/>
            <pc:sldMk cId="2978054368" sldId="2076138532"/>
            <ac:spMk id="2" creationId="{E7D0AF1B-3910-903B-2C45-77236D9EF14C}"/>
          </ac:spMkLst>
        </pc:spChg>
        <pc:spChg chg="add del mod">
          <ac:chgData name="Martin Raepple" userId="2c8ac3e2-8897-49f1-a2b9-8e1c30500383" providerId="ADAL" clId="{70F97BD2-280F-4D09-B4E3-FB855B661ABC}" dt="2024-04-22T22:21:04.855" v="159" actId="478"/>
          <ac:spMkLst>
            <pc:docMk/>
            <pc:sldMk cId="2978054368" sldId="2076138532"/>
            <ac:spMk id="4" creationId="{F3459D09-7CB4-5AF5-EC0E-8DBB14B3A558}"/>
          </ac:spMkLst>
        </pc:spChg>
        <pc:spChg chg="del">
          <ac:chgData name="Martin Raepple" userId="2c8ac3e2-8897-49f1-a2b9-8e1c30500383" providerId="ADAL" clId="{70F97BD2-280F-4D09-B4E3-FB855B661ABC}" dt="2024-04-22T22:20:25.096" v="97" actId="478"/>
          <ac:spMkLst>
            <pc:docMk/>
            <pc:sldMk cId="2978054368" sldId="2076138532"/>
            <ac:spMk id="6" creationId="{BF969834-51CB-9D47-2DDA-117EE871FCC4}"/>
          </ac:spMkLst>
        </pc:spChg>
        <pc:spChg chg="add del mod">
          <ac:chgData name="Martin Raepple" userId="2c8ac3e2-8897-49f1-a2b9-8e1c30500383" providerId="ADAL" clId="{70F97BD2-280F-4D09-B4E3-FB855B661ABC}" dt="2024-04-22T22:21:01.980" v="158" actId="478"/>
          <ac:spMkLst>
            <pc:docMk/>
            <pc:sldMk cId="2978054368" sldId="2076138532"/>
            <ac:spMk id="10" creationId="{D9A826D6-45EB-C3B3-E4B7-82AF7E6D4DE7}"/>
          </ac:spMkLst>
        </pc:spChg>
        <pc:spChg chg="add mod">
          <ac:chgData name="Martin Raepple" userId="2c8ac3e2-8897-49f1-a2b9-8e1c30500383" providerId="ADAL" clId="{70F97BD2-280F-4D09-B4E3-FB855B661ABC}" dt="2024-04-22T22:21:14.048" v="161" actId="1076"/>
          <ac:spMkLst>
            <pc:docMk/>
            <pc:sldMk cId="2978054368" sldId="2076138532"/>
            <ac:spMk id="11" creationId="{8AC6719A-CEA4-7DC1-A986-8025C5CF5DE4}"/>
          </ac:spMkLst>
        </pc:spChg>
        <pc:picChg chg="del">
          <ac:chgData name="Martin Raepple" userId="2c8ac3e2-8897-49f1-a2b9-8e1c30500383" providerId="ADAL" clId="{70F97BD2-280F-4D09-B4E3-FB855B661ABC}" dt="2024-04-22T22:20:13.480" v="94" actId="478"/>
          <ac:picMkLst>
            <pc:docMk/>
            <pc:sldMk cId="2978054368" sldId="2076138532"/>
            <ac:picMk id="5" creationId="{6AD95EC3-3FDA-1DDD-AD6C-8F004B8AB6B6}"/>
          </ac:picMkLst>
        </pc:picChg>
        <pc:picChg chg="add mod">
          <ac:chgData name="Martin Raepple" userId="2c8ac3e2-8897-49f1-a2b9-8e1c30500383" providerId="ADAL" clId="{70F97BD2-280F-4D09-B4E3-FB855B661ABC}" dt="2024-04-22T22:20:15.475" v="96" actId="1076"/>
          <ac:picMkLst>
            <pc:docMk/>
            <pc:sldMk cId="2978054368" sldId="2076138532"/>
            <ac:picMk id="8" creationId="{052E4ED5-BE10-97E6-587E-CB17EF14896C}"/>
          </ac:picMkLst>
        </pc:picChg>
      </pc:sldChg>
      <pc:sldChg chg="addSp delSp modSp mod">
        <pc:chgData name="Martin Raepple" userId="2c8ac3e2-8897-49f1-a2b9-8e1c30500383" providerId="ADAL" clId="{70F97BD2-280F-4D09-B4E3-FB855B661ABC}" dt="2024-04-22T22:29:34.882" v="206" actId="1076"/>
        <pc:sldMkLst>
          <pc:docMk/>
          <pc:sldMk cId="2141480537" sldId="2076138533"/>
        </pc:sldMkLst>
        <pc:spChg chg="add del mod">
          <ac:chgData name="Martin Raepple" userId="2c8ac3e2-8897-49f1-a2b9-8e1c30500383" providerId="ADAL" clId="{70F97BD2-280F-4D09-B4E3-FB855B661ABC}" dt="2024-04-22T22:29:29.193" v="204" actId="22"/>
          <ac:spMkLst>
            <pc:docMk/>
            <pc:sldMk cId="2141480537" sldId="2076138533"/>
            <ac:spMk id="4" creationId="{A3A2592F-6627-8352-3A65-EF38B11D1390}"/>
          </ac:spMkLst>
        </pc:spChg>
        <pc:spChg chg="mod">
          <ac:chgData name="Martin Raepple" userId="2c8ac3e2-8897-49f1-a2b9-8e1c30500383" providerId="ADAL" clId="{70F97BD2-280F-4D09-B4E3-FB855B661ABC}" dt="2024-04-22T22:29:34.882" v="206" actId="1076"/>
          <ac:spMkLst>
            <pc:docMk/>
            <pc:sldMk cId="2141480537" sldId="2076138533"/>
            <ac:spMk id="6" creationId="{82E6134A-6A60-8460-2718-8AF493E54859}"/>
          </ac:spMkLst>
        </pc:spChg>
        <pc:picChg chg="del">
          <ac:chgData name="Martin Raepple" userId="2c8ac3e2-8897-49f1-a2b9-8e1c30500383" providerId="ADAL" clId="{70F97BD2-280F-4D09-B4E3-FB855B661ABC}" dt="2024-04-22T22:29:24.734" v="201" actId="478"/>
          <ac:picMkLst>
            <pc:docMk/>
            <pc:sldMk cId="2141480537" sldId="2076138533"/>
            <ac:picMk id="5" creationId="{5893DB81-EED8-85BD-0D9F-B120708100B5}"/>
          </ac:picMkLst>
        </pc:picChg>
        <pc:picChg chg="add del">
          <ac:chgData name="Martin Raepple" userId="2c8ac3e2-8897-49f1-a2b9-8e1c30500383" providerId="ADAL" clId="{70F97BD2-280F-4D09-B4E3-FB855B661ABC}" dt="2024-04-22T22:29:27.474" v="203" actId="22"/>
          <ac:picMkLst>
            <pc:docMk/>
            <pc:sldMk cId="2141480537" sldId="2076138533"/>
            <ac:picMk id="8" creationId="{3D337B2F-CD43-3968-2092-0AEF43E9FE3F}"/>
          </ac:picMkLst>
        </pc:picChg>
        <pc:picChg chg="add mod ord">
          <ac:chgData name="Martin Raepple" userId="2c8ac3e2-8897-49f1-a2b9-8e1c30500383" providerId="ADAL" clId="{70F97BD2-280F-4D09-B4E3-FB855B661ABC}" dt="2024-04-22T22:29:31.619" v="205" actId="171"/>
          <ac:picMkLst>
            <pc:docMk/>
            <pc:sldMk cId="2141480537" sldId="2076138533"/>
            <ac:picMk id="10" creationId="{65F6E710-D807-4B4E-8DBE-5144FC6EFC0A}"/>
          </ac:picMkLst>
        </pc:picChg>
      </pc:sldChg>
      <pc:sldChg chg="addSp delSp modSp mod">
        <pc:chgData name="Martin Raepple" userId="2c8ac3e2-8897-49f1-a2b9-8e1c30500383" providerId="ADAL" clId="{70F97BD2-280F-4D09-B4E3-FB855B661ABC}" dt="2024-04-22T22:28:52.858" v="200" actId="1076"/>
        <pc:sldMkLst>
          <pc:docMk/>
          <pc:sldMk cId="864988350" sldId="2076138534"/>
        </pc:sldMkLst>
        <pc:spChg chg="add del mod">
          <ac:chgData name="Martin Raepple" userId="2c8ac3e2-8897-49f1-a2b9-8e1c30500383" providerId="ADAL" clId="{70F97BD2-280F-4D09-B4E3-FB855B661ABC}" dt="2024-04-22T22:28:45.114" v="197" actId="478"/>
          <ac:spMkLst>
            <pc:docMk/>
            <pc:sldMk cId="864988350" sldId="2076138534"/>
            <ac:spMk id="4" creationId="{449215BE-A846-313E-CB1F-9593B22CC38E}"/>
          </ac:spMkLst>
        </pc:spChg>
        <pc:spChg chg="mod">
          <ac:chgData name="Martin Raepple" userId="2c8ac3e2-8897-49f1-a2b9-8e1c30500383" providerId="ADAL" clId="{70F97BD2-280F-4D09-B4E3-FB855B661ABC}" dt="2024-04-22T22:28:52.858" v="200" actId="1076"/>
          <ac:spMkLst>
            <pc:docMk/>
            <pc:sldMk cId="864988350" sldId="2076138534"/>
            <ac:spMk id="6" creationId="{CB52944A-F4F1-DFBF-ACC5-CC0A29E34FE0}"/>
          </ac:spMkLst>
        </pc:spChg>
        <pc:picChg chg="del">
          <ac:chgData name="Martin Raepple" userId="2c8ac3e2-8897-49f1-a2b9-8e1c30500383" providerId="ADAL" clId="{70F97BD2-280F-4D09-B4E3-FB855B661ABC}" dt="2024-04-22T22:28:36.806" v="194" actId="478"/>
          <ac:picMkLst>
            <pc:docMk/>
            <pc:sldMk cId="864988350" sldId="2076138534"/>
            <ac:picMk id="5" creationId="{51BB173E-4FC9-1188-EDCB-7FB71E6BE4A3}"/>
          </ac:picMkLst>
        </pc:picChg>
        <pc:picChg chg="add mod ord">
          <ac:chgData name="Martin Raepple" userId="2c8ac3e2-8897-49f1-a2b9-8e1c30500383" providerId="ADAL" clId="{70F97BD2-280F-4D09-B4E3-FB855B661ABC}" dt="2024-04-22T22:28:49.131" v="199" actId="167"/>
          <ac:picMkLst>
            <pc:docMk/>
            <pc:sldMk cId="864988350" sldId="2076138534"/>
            <ac:picMk id="8" creationId="{96CAFB7D-91FE-7626-3C01-9BB737ED15DD}"/>
          </ac:picMkLst>
        </pc:picChg>
      </pc:sldChg>
      <pc:sldChg chg="addSp delSp modSp mod">
        <pc:chgData name="Martin Raepple" userId="2c8ac3e2-8897-49f1-a2b9-8e1c30500383" providerId="ADAL" clId="{70F97BD2-280F-4D09-B4E3-FB855B661ABC}" dt="2024-04-22T22:38:29.427" v="220" actId="1076"/>
        <pc:sldMkLst>
          <pc:docMk/>
          <pc:sldMk cId="1023450504" sldId="2076138535"/>
        </pc:sldMkLst>
        <pc:spChg chg="add del mod">
          <ac:chgData name="Martin Raepple" userId="2c8ac3e2-8897-49f1-a2b9-8e1c30500383" providerId="ADAL" clId="{70F97BD2-280F-4D09-B4E3-FB855B661ABC}" dt="2024-04-22T22:37:49.399" v="216" actId="22"/>
          <ac:spMkLst>
            <pc:docMk/>
            <pc:sldMk cId="1023450504" sldId="2076138535"/>
            <ac:spMk id="4" creationId="{0D0AFE85-B7C5-F07D-C6CE-97C2615AB7EF}"/>
          </ac:spMkLst>
        </pc:spChg>
        <pc:spChg chg="mod">
          <ac:chgData name="Martin Raepple" userId="2c8ac3e2-8897-49f1-a2b9-8e1c30500383" providerId="ADAL" clId="{70F97BD2-280F-4D09-B4E3-FB855B661ABC}" dt="2024-04-22T22:38:29.427" v="220" actId="1076"/>
          <ac:spMkLst>
            <pc:docMk/>
            <pc:sldMk cId="1023450504" sldId="2076138535"/>
            <ac:spMk id="6" creationId="{E50C9205-37AA-05CB-9D20-EF451BBFB11D}"/>
          </ac:spMkLst>
        </pc:spChg>
        <pc:picChg chg="del mod modCrop">
          <ac:chgData name="Martin Raepple" userId="2c8ac3e2-8897-49f1-a2b9-8e1c30500383" providerId="ADAL" clId="{70F97BD2-280F-4D09-B4E3-FB855B661ABC}" dt="2024-04-22T22:37:47.108" v="215" actId="478"/>
          <ac:picMkLst>
            <pc:docMk/>
            <pc:sldMk cId="1023450504" sldId="2076138535"/>
            <ac:picMk id="5" creationId="{7739FE1C-C369-4C6B-F514-2A324C50AB05}"/>
          </ac:picMkLst>
        </pc:picChg>
        <pc:picChg chg="add mod ord modCrop">
          <ac:chgData name="Martin Raepple" userId="2c8ac3e2-8897-49f1-a2b9-8e1c30500383" providerId="ADAL" clId="{70F97BD2-280F-4D09-B4E3-FB855B661ABC}" dt="2024-04-22T22:38:29.427" v="220" actId="1076"/>
          <ac:picMkLst>
            <pc:docMk/>
            <pc:sldMk cId="1023450504" sldId="2076138535"/>
            <ac:picMk id="8" creationId="{92AFF0E5-3B9F-EF41-AEF9-0B0DF900D76A}"/>
          </ac:picMkLst>
        </pc:picChg>
      </pc:sldChg>
      <pc:sldChg chg="addSp delSp modSp mod">
        <pc:chgData name="Martin Raepple" userId="2c8ac3e2-8897-49f1-a2b9-8e1c30500383" providerId="ADAL" clId="{70F97BD2-280F-4D09-B4E3-FB855B661ABC}" dt="2024-04-22T22:24:05.745" v="168" actId="1076"/>
        <pc:sldMkLst>
          <pc:docMk/>
          <pc:sldMk cId="384020046" sldId="2076138541"/>
        </pc:sldMkLst>
        <pc:spChg chg="add del mod">
          <ac:chgData name="Martin Raepple" userId="2c8ac3e2-8897-49f1-a2b9-8e1c30500383" providerId="ADAL" clId="{70F97BD2-280F-4D09-B4E3-FB855B661ABC}" dt="2024-04-22T22:23:58.239" v="165" actId="478"/>
          <ac:spMkLst>
            <pc:docMk/>
            <pc:sldMk cId="384020046" sldId="2076138541"/>
            <ac:spMk id="4" creationId="{4FC392F2-9A83-8346-C5F1-3CA2F1F11041}"/>
          </ac:spMkLst>
        </pc:spChg>
        <pc:spChg chg="mod">
          <ac:chgData name="Martin Raepple" userId="2c8ac3e2-8897-49f1-a2b9-8e1c30500383" providerId="ADAL" clId="{70F97BD2-280F-4D09-B4E3-FB855B661ABC}" dt="2024-04-22T22:24:05.745" v="168" actId="1076"/>
          <ac:spMkLst>
            <pc:docMk/>
            <pc:sldMk cId="384020046" sldId="2076138541"/>
            <ac:spMk id="6" creationId="{DE726E8E-4177-F7A2-1B4B-7B4462318032}"/>
          </ac:spMkLst>
        </pc:spChg>
        <pc:picChg chg="del">
          <ac:chgData name="Martin Raepple" userId="2c8ac3e2-8897-49f1-a2b9-8e1c30500383" providerId="ADAL" clId="{70F97BD2-280F-4D09-B4E3-FB855B661ABC}" dt="2024-04-22T22:23:51.960" v="162" actId="478"/>
          <ac:picMkLst>
            <pc:docMk/>
            <pc:sldMk cId="384020046" sldId="2076138541"/>
            <ac:picMk id="5" creationId="{C91056CB-B704-5D1E-945D-C66193B7FC95}"/>
          </ac:picMkLst>
        </pc:picChg>
        <pc:picChg chg="add mod ord">
          <ac:chgData name="Martin Raepple" userId="2c8ac3e2-8897-49f1-a2b9-8e1c30500383" providerId="ADAL" clId="{70F97BD2-280F-4D09-B4E3-FB855B661ABC}" dt="2024-04-22T22:24:02.860" v="167" actId="167"/>
          <ac:picMkLst>
            <pc:docMk/>
            <pc:sldMk cId="384020046" sldId="2076138541"/>
            <ac:picMk id="8" creationId="{DF96207B-F30B-07E9-5B17-CB04C77272E1}"/>
          </ac:picMkLst>
        </pc:picChg>
      </pc:sldChg>
      <pc:sldChg chg="addSp delSp modSp mod">
        <pc:chgData name="Martin Raepple" userId="2c8ac3e2-8897-49f1-a2b9-8e1c30500383" providerId="ADAL" clId="{70F97BD2-280F-4D09-B4E3-FB855B661ABC}" dt="2024-04-22T22:24:39.441" v="173" actId="1076"/>
        <pc:sldMkLst>
          <pc:docMk/>
          <pc:sldMk cId="14571366" sldId="2076138542"/>
        </pc:sldMkLst>
        <pc:spChg chg="add del mod">
          <ac:chgData name="Martin Raepple" userId="2c8ac3e2-8897-49f1-a2b9-8e1c30500383" providerId="ADAL" clId="{70F97BD2-280F-4D09-B4E3-FB855B661ABC}" dt="2024-04-22T22:24:36.174" v="172" actId="478"/>
          <ac:spMkLst>
            <pc:docMk/>
            <pc:sldMk cId="14571366" sldId="2076138542"/>
            <ac:spMk id="4" creationId="{2AB22CED-033C-59D5-3375-D12C8FBA5707}"/>
          </ac:spMkLst>
        </pc:spChg>
        <pc:spChg chg="mod">
          <ac:chgData name="Martin Raepple" userId="2c8ac3e2-8897-49f1-a2b9-8e1c30500383" providerId="ADAL" clId="{70F97BD2-280F-4D09-B4E3-FB855B661ABC}" dt="2024-04-22T22:24:39.441" v="173" actId="1076"/>
          <ac:spMkLst>
            <pc:docMk/>
            <pc:sldMk cId="14571366" sldId="2076138542"/>
            <ac:spMk id="6" creationId="{F8DB64EB-8AB5-0C87-58E8-E121BA8A410D}"/>
          </ac:spMkLst>
        </pc:spChg>
        <pc:picChg chg="del">
          <ac:chgData name="Martin Raepple" userId="2c8ac3e2-8897-49f1-a2b9-8e1c30500383" providerId="ADAL" clId="{70F97BD2-280F-4D09-B4E3-FB855B661ABC}" dt="2024-04-22T22:24:15.958" v="169" actId="478"/>
          <ac:picMkLst>
            <pc:docMk/>
            <pc:sldMk cId="14571366" sldId="2076138542"/>
            <ac:picMk id="5" creationId="{30E65918-BD4D-632E-29C8-1AFDA272A0ED}"/>
          </ac:picMkLst>
        </pc:picChg>
        <pc:picChg chg="add mod ord">
          <ac:chgData name="Martin Raepple" userId="2c8ac3e2-8897-49f1-a2b9-8e1c30500383" providerId="ADAL" clId="{70F97BD2-280F-4D09-B4E3-FB855B661ABC}" dt="2024-04-22T22:24:33.898" v="171" actId="167"/>
          <ac:picMkLst>
            <pc:docMk/>
            <pc:sldMk cId="14571366" sldId="2076138542"/>
            <ac:picMk id="7" creationId="{5570194F-F252-7628-70FA-06288B606349}"/>
          </ac:picMkLst>
        </pc:picChg>
      </pc:sldChg>
      <pc:sldChg chg="addSp delSp modSp mod">
        <pc:chgData name="Martin Raepple" userId="2c8ac3e2-8897-49f1-a2b9-8e1c30500383" providerId="ADAL" clId="{70F97BD2-280F-4D09-B4E3-FB855B661ABC}" dt="2024-04-22T22:25:10.391" v="179" actId="1036"/>
        <pc:sldMkLst>
          <pc:docMk/>
          <pc:sldMk cId="1513372969" sldId="2076138543"/>
        </pc:sldMkLst>
        <pc:spChg chg="add del mod">
          <ac:chgData name="Martin Raepple" userId="2c8ac3e2-8897-49f1-a2b9-8e1c30500383" providerId="ADAL" clId="{70F97BD2-280F-4D09-B4E3-FB855B661ABC}" dt="2024-04-22T22:24:55.644" v="177" actId="478"/>
          <ac:spMkLst>
            <pc:docMk/>
            <pc:sldMk cId="1513372969" sldId="2076138543"/>
            <ac:spMk id="4" creationId="{0D2A1175-F2A7-D04A-1DFF-D70D42B17C29}"/>
          </ac:spMkLst>
        </pc:spChg>
        <pc:spChg chg="mod">
          <ac:chgData name="Martin Raepple" userId="2c8ac3e2-8897-49f1-a2b9-8e1c30500383" providerId="ADAL" clId="{70F97BD2-280F-4D09-B4E3-FB855B661ABC}" dt="2024-04-22T22:25:10.391" v="179" actId="1036"/>
          <ac:spMkLst>
            <pc:docMk/>
            <pc:sldMk cId="1513372969" sldId="2076138543"/>
            <ac:spMk id="6" creationId="{6AEDA9B1-C2FE-A20A-AA5B-850CB9BD6B5D}"/>
          </ac:spMkLst>
        </pc:spChg>
        <pc:picChg chg="del">
          <ac:chgData name="Martin Raepple" userId="2c8ac3e2-8897-49f1-a2b9-8e1c30500383" providerId="ADAL" clId="{70F97BD2-280F-4D09-B4E3-FB855B661ABC}" dt="2024-04-22T22:24:48.791" v="174" actId="478"/>
          <ac:picMkLst>
            <pc:docMk/>
            <pc:sldMk cId="1513372969" sldId="2076138543"/>
            <ac:picMk id="5" creationId="{473CF59D-6DDE-E961-36C9-48B737BD9314}"/>
          </ac:picMkLst>
        </pc:picChg>
        <pc:picChg chg="add mod ord">
          <ac:chgData name="Martin Raepple" userId="2c8ac3e2-8897-49f1-a2b9-8e1c30500383" providerId="ADAL" clId="{70F97BD2-280F-4D09-B4E3-FB855B661ABC}" dt="2024-04-22T22:24:52.068" v="176" actId="167"/>
          <ac:picMkLst>
            <pc:docMk/>
            <pc:sldMk cId="1513372969" sldId="2076138543"/>
            <ac:picMk id="7" creationId="{823B975E-36D5-7AAC-482D-CA03C7BD3700}"/>
          </ac:picMkLst>
        </pc:picChg>
      </pc:sldChg>
      <pc:sldChg chg="modSp mod">
        <pc:chgData name="Martin Raepple" userId="2c8ac3e2-8897-49f1-a2b9-8e1c30500383" providerId="ADAL" clId="{70F97BD2-280F-4D09-B4E3-FB855B661ABC}" dt="2024-04-22T20:06:42.840" v="75" actId="20577"/>
        <pc:sldMkLst>
          <pc:docMk/>
          <pc:sldMk cId="2008498091" sldId="2103812680"/>
        </pc:sldMkLst>
        <pc:spChg chg="mod">
          <ac:chgData name="Martin Raepple" userId="2c8ac3e2-8897-49f1-a2b9-8e1c30500383" providerId="ADAL" clId="{70F97BD2-280F-4D09-B4E3-FB855B661ABC}" dt="2024-04-22T20:06:42.840" v="75" actId="20577"/>
          <ac:spMkLst>
            <pc:docMk/>
            <pc:sldMk cId="2008498091" sldId="2103812680"/>
            <ac:spMk id="4" creationId="{05ABBDD2-BCB4-0F51-5D39-188C9BB668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4/22/2024 11:36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5:15:13.08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195 178 455 0 0,'-29'9'946'0'0,"20"-6"-670"0"0,1 0-1 0 0,-1-1 0 0 0,0 0 0 0 0,1 0 1 0 0,-10 0-1 0 0,18-2-277 0 0,0 0-1 0 0,-1 0 1 0 0,1 0 0 0 0,0 0-1 0 0,0 0 1 0 0,0 0 0 0 0,0 0 0 0 0,0 0-1 0 0,0 0 1 0 0,0 0 0 0 0,0 0 0 0 0,-1 0-1 0 0,1 0 1 0 0,0 0 0 0 0,0 0 0 0 0,0 0-1 0 0,0 0 1 0 0,0 0 0 0 0,0 0 0 0 0,0-1-1 0 0,0 1 1 0 0,0 0 0 0 0,-1 0-1 0 0,1 0 1 0 0,0 0 0 0 0,0 0 0 0 0,0 0-1 0 0,0 0 1 0 0,0 0 0 0 0,0 0 0 0 0,0 0-1 0 0,0 0 1 0 0,0-1 0 0 0,0 1 0 0 0,0 0-1 0 0,0 0 1 0 0,0 0 0 0 0,0 0 0 0 0,0 0-1 0 0,0 0 1 0 0,0 0 0 0 0,0 0-1 0 0,0 0 1 0 0,0-1 0 0 0,0 1 0 0 0,0 0-1 0 0,0 0 1 0 0,0 0 0 0 0,0 0 0 0 0,0 0-1 0 0,0 0 1 0 0,0 0 0 0 0,0 0 0 0 0,0-1-1 0 0,0 1 1 0 0,0 0 0 0 0,0 0 0 0 0,0 0-1 0 0,0 0 1 0 0,0 0 0 0 0,8-9 257 0 0,12-8 611 0 0,-19 16-789 0 0,52-38 774 0 0,1 2 0 0 0,85-41 0 0 0,-139 78-850 0 0,1-1-1 0 0,-1 1 1 0 0,1 0 0 0 0,0 0 0 0 0,-1 0-1 0 0,1-1 1 0 0,-1 1 0 0 0,1 0 0 0 0,0 0-1 0 0,-1-1 1 0 0,1 1 0 0 0,-1-1-1 0 0,1 1 1 0 0,-1 0 0 0 0,0-1 0 0 0,1 1-1 0 0,-1-1 1 0 0,1 1 0 0 0,-1-1-1 0 0,0 1 1 0 0,1-1 0 0 0,-1 1 0 0 0,0-1-1 0 0,0 0 1 0 0,1 1 0 0 0,-1-1-1 0 0,0 1 1 0 0,0-1 0 0 0,0-1 0 0 0,-1 2 12 0 0,1-1 0 0 0,-1 1 1 0 0,0 0-1 0 0,0 0 0 0 0,0 0 0 0 0,0 0 1 0 0,0 0-1 0 0,0 0 0 0 0,0 0 1 0 0,0 0-1 0 0,0 0 0 0 0,0 0 1 0 0,0 0-1 0 0,0 1 0 0 0,0-1 1 0 0,0 0-1 0 0,0 1 0 0 0,1-1 1 0 0,-1 1-1 0 0,-1 0 0 0 0,-31 15 59 0 0,0 1-1 0 0,1 2 1 0 0,-47 36-1 0 0,31-16-34 0 0,-58 62 0 0 0,101-96 22 0 0,-17 20 95 0 0,21-24-127 0 0,0 0-1 0 0,0 0 0 0 0,0 0 1 0 0,0 0-1 0 0,0 1 0 0 0,1-1 1 0 0,-1 0-1 0 0,0 1 0 0 0,1-1 1 0 0,-1 0-1 0 0,1 1 0 0 0,-1-1 0 0 0,1 0 1 0 0,0 1-1 0 0,0-1 0 0 0,0 1 1 0 0,0 2-1 0 0,0-4-6 0 0,0 1-1 0 0,1-1 1 0 0,-1 0 0 0 0,1 1-1 0 0,-1-1 1 0 0,1 0 0 0 0,-1 0-1 0 0,1 1 1 0 0,-1-1 0 0 0,1 0-1 0 0,-1 0 1 0 0,1 0 0 0 0,0 1-1 0 0,-1-1 1 0 0,1 0 0 0 0,-1 0-1 0 0,1 0 1 0 0,-1 0 0 0 0,1 0-1 0 0,-1 0 1 0 0,1 0 0 0 0,0 0-1 0 0,-1-1 1 0 0,1 1 0 0 0,-1 0-1 0 0,1 0 1 0 0,-1 0 0 0 0,1-1-1 0 0,-1 1 1 0 0,1 0 0 0 0,-1 0-1 0 0,1-1 1 0 0,-1 1 0 0 0,1-1-1 0 0,21-11 298 0 0,-21 11-281 0 0,129-92 596 0 0,-80 55-860 0 0,82-48 0 0 0,-95 63 110 0 0,17-7-88 0 0,-54 30 205 0 0,0 0 0 0 0,0 0 0 0 0,0 0 0 0 0,0 0 0 0 0,0 0 0 0 0,0 0 0 0 0,0 0 0 0 0,0 0 0 0 0,0 0 0 0 0,0 0 0 0 0,0 1 0 0 0,0-1 0 0 0,0 0 0 0 0,0 0 0 0 0,0 0 0 0 0,0 0 0 0 0,0 0 0 0 0,0 0 0 0 0,0 0 0 0 0,0 0 0 0 0,1 0 0 0 0,-1 0 0 0 0,0 0 0 0 0,0 0 0 0 0,0 0 0 0 0,0 1 0 0 0,0-1 0 0 0,0 0 0 0 0,0 0 0 0 0,0 0 0 0 0,0 0 0 0 0,0 0 0 0 0,0 0 0 0 0,0 0 0 0 0,0 0 0 0 0,1 0 0 0 0,-1 0 0 0 0,0 0 0 0 0,0 0 0 0 0,0 0 0 0 0,0 0 0 0 0,0 0 0 0 0,0 0 0 0 0,0 0 0 0 0,0 0 0 0 0,0 0 0 0 0,0 0 0 0 0,1 0 0 0 0,-1 0 0 0 0,0 0 0 0 0,0 0 0 0 0,0 0 0 0 0,0 0 0 0 0,0 0 0 0 0,0-1 0 0 0,-8 13 19 0 0,-14 10 78 0 0,-55 37 24 0 0,46-37 215 0 0,0 2-1 0 0,-50 53 1 0 0,75-71-246 0 0,-27 35 371 0 0,31-39-449 0 0,1 1 0 0 0,-1 0 0 0 0,1 0 0 0 0,-1 0 0 0 0,1-1 0 0 0,0 2 0 0 0,0-1 0 0 0,0 0 0 0 0,0 0 0 0 0,1 0-1 0 0,-1 0 1 0 0,1 0 0 0 0,0 5 0 0 0,0-8-9 0 0,1 1-1 0 0,-1-1 0 0 0,0 1 0 0 0,1 0 0 0 0,-1-1 1 0 0,0 1-1 0 0,1-1 0 0 0,-1 1 0 0 0,1-1 0 0 0,-1 0 1 0 0,1 1-1 0 0,-1-1 0 0 0,1 0 0 0 0,-1 1 0 0 0,1-1 1 0 0,-1 0-1 0 0,1 1 0 0 0,0-1 0 0 0,-1 0 0 0 0,1 0 1 0 0,-1 0-1 0 0,1 1 0 0 0,0-1 0 0 0,-1 0 0 0 0,1 0 1 0 0,0 0-1 0 0,-1 0 0 0 0,1 0 0 0 0,0 0 0 0 0,-1-1 1 0 0,1 1-1 0 0,-1 0 0 0 0,1 0 0 0 0,0 0 0 0 0,-1 0 1 0 0,1-1-1 0 0,-1 1 0 0 0,1 0 0 0 0,-1-1 0 0 0,2 1 1 0 0,25-12 140 0 0,104-72 195 0 0,-37 22-306 0 0,-38 22 158 0 0,-38 27-65 0 0,0 0 0 0 0,36-19-1 0 0,-54 33-123 0 0,0-1 0 0 0,0 0-1 0 0,0 0 1 0 0,0 0 0 0 0,0 0-1 0 0,0 0 1 0 0,-1 0 0 0 0,1 0 0 0 0,0 1-1 0 0,0-1 1 0 0,0 0 0 0 0,0 0-1 0 0,0 0 1 0 0,0 0 0 0 0,0 0-1 0 0,0 0 1 0 0,0 1 0 0 0,0-1-1 0 0,1 0 1 0 0,-1 0 0 0 0,0 0 0 0 0,0 0-1 0 0,0 0 1 0 0,0 0 0 0 0,0 0-1 0 0,0 1 1 0 0,0-1 0 0 0,0 0-1 0 0,0 0 1 0 0,0 0 0 0 0,0 0-1 0 0,0 0 1 0 0,0 0 0 0 0,1 0 0 0 0,-1 0-1 0 0,0 0 1 0 0,0 0 0 0 0,0 0-1 0 0,0 1 1 0 0,0-1 0 0 0,0 0-1 0 0,0 0 1 0 0,0 0 0 0 0,1 0-1 0 0,-1 0 1 0 0,0 0 0 0 0,0 0 0 0 0,0 0-1 0 0,0 0 1 0 0,0 0 0 0 0,0 0-1 0 0,1 0 1 0 0,-1 0 0 0 0,0 0-1 0 0,0 0 1 0 0,0 0 0 0 0,0 0-1 0 0,0 0 1 0 0,0-1 0 0 0,0 1 0 0 0,1 0-1 0 0,-1 0 1 0 0,0 0 0 0 0,0 0-1 0 0,0 0 1 0 0,-9 17-248 0 0,-15 17-116 0 0,4-12 298 0 0,-15 17 579 0 0,34-37-445 0 0,-1 1 0 0 0,0-1-1 0 0,1 0 1 0 0,0 1 0 0 0,0 0-1 0 0,-1-1 1 0 0,1 1 0 0 0,1-1 0 0 0,-1 1-1 0 0,0 0 1 0 0,1 0 0 0 0,-1-1 0 0 0,1 1-1 0 0,0 4 1 0 0,0-6-64 0 0,0-1 0 0 0,0 1 1 0 0,0 0-1 0 0,0 0 0 0 0,1-1 0 0 0,-1 1 0 0 0,0 0 1 0 0,0 0-1 0 0,1-1 0 0 0,-1 1 0 0 0,0 0 0 0 0,1 0 1 0 0,-1-1-1 0 0,1 1 0 0 0,-1-1 0 0 0,1 1 0 0 0,-1 0 1 0 0,1-1-1 0 0,-1 1 0 0 0,1-1 0 0 0,0 1 0 0 0,-1-1 1 0 0,1 0-1 0 0,0 1 0 0 0,-1-1 0 0 0,1 1 0 0 0,0-1 1 0 0,1 0-1 0 0,0 1 14 0 0,0-1 0 0 0,0 0 0 0 0,1 0 0 0 0,-1 0 0 0 0,0 0 0 0 0,0 0 0 0 0,1-1 0 0 0,-1 1 0 0 0,0-1 0 0 0,2 0 0 0 0,7-3 70 0 0,-1 0 1 0 0,19-12-1 0 0,12-10-364 0 0,-30 17 112 0 0,0 1 0 0 0,1 1 0 0 0,0 0 0 0 0,1 1 0 0 0,-1 0-1 0 0,1 1 1 0 0,0 0 0 0 0,18-4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6:01:48.62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 72 343 0 0,'-1'-2'19'0'0,"1"1"-1"0"0,-1-1 1 0 0,1 1-1 0 0,-1-1 0 0 0,1 0 1 0 0,0 1-1 0 0,0-1 1 0 0,0 1-1 0 0,0-1 0 0 0,0 0 1 0 0,0 1-1 0 0,0-1 1 0 0,1 1-1 0 0,-1-1 0 0 0,0 1 1 0 0,1-1-1 0 0,-1 1 1 0 0,1-1-1 0 0,0 1 0 0 0,-1-1 1 0 0,1 1-1 0 0,1-2 1 0 0,24-27 375 0 0,-21 25-473 0 0,-6 9 216 0 0,1-1-1 0 0,-1 1 1 0 0,1-1-1 0 0,0 1 1 0 0,-1-1-1 0 0,2 0 1 0 0,-1 1-1 0 0,1 6 1 0 0,0 4 113 0 0,-1-11-181 0 0,0 0 0 0 0,0 0 0 0 0,1 1 0 0 0,-1-1 0 0 0,1 0 0 0 0,-1 0 0 0 0,1 0 0 0 0,0 1 0 0 0,0-1 0 0 0,0 0 0 0 0,1 0 0 0 0,-1 0 0 0 0,1-1 0 0 0,0 1-1 0 0,-1 0 1 0 0,1-1 0 0 0,0 1 0 0 0,1-1 0 0 0,-1 1 0 0 0,0-1 0 0 0,1 0 0 0 0,-1 0 0 0 0,1 0 0 0 0,0 0 0 0 0,0-1 0 0 0,-1 1 0 0 0,1-1 0 0 0,0 0 0 0 0,0 1 0 0 0,0-1 0 0 0,1-1 0 0 0,-1 1 0 0 0,0 0 0 0 0,6 0 0 0 0,6 0 267 0 0,0-1 0 0 0,-1 0 0 0 0,1-1 0 0 0,0 0 0 0 0,0-1 0 0 0,18-5 0 0 0,-8 0-240 0 0,-13 4 42 0 0,0-1 1 0 0,0 2-1 0 0,0-1 1 0 0,0 2-1 0 0,0 0 1 0 0,1 0-1 0 0,-1 1 1 0 0,0 1-1 0 0,1 0 1 0 0,13 3-1 0 0,-15-2-132 0 0,0 0-1 0 0,0-1 1 0 0,0 0-1 0 0,0-1 1 0 0,0 0 0 0 0,0-1-1 0 0,1 0 1 0 0,-1-1-1 0 0,0 0 1 0 0,15-5 0 0 0,12-2 76 0 0,-8 5 141 0 0,-1 0 0 0 0,0 2 1 0 0,1 2-1 0 0,-1 0 0 0 0,0 2 0 0 0,1 1 0 0 0,50 13 0 0 0,39 14 118 0 0,75 14 205 0 0,-173-41-475 0 0,1 0-1 0 0,-1-1 1 0 0,1-2 0 0 0,-1 0-1 0 0,31-4 1 0 0,31-11 396 0 0,121-36-1 0 0,-179 43-432 0 0,-1 2-1 0 0,47-7 0 0 0,-57 12-18 0 0,0 0-1 0 0,0 1 0 0 0,1 1 0 0 0,-1 0 1 0 0,0 1-1 0 0,21 6 0 0 0,20 6 266 0 0,59 9 0 0 0,-94-20-200 0 0,0-2 0 0 0,0 0 0 0 0,0-1 0 0 0,0 0 0 0 0,0-2 0 0 0,33-7 0 0 0,-32 4 7 0 0,-1 0 0 0 0,1 2 0 0 0,1 1 0 0 0,-1 0 0 0 0,0 1-1 0 0,39 5 1 0 0,-24-1-87 0 0,1-2 0 0 0,-1-1 0 0 0,62-8 0 0 0,55-1 317 0 0,12-1 38 0 0,-93 4-333 0 0,-1 3-1 0 0,114 10 0 0 0,-130-3-21 0 0,-30-1 0 0 0,1-1 0 0 0,38-2 0 0 0,-25-4 88 0 0,48 3 0 0 0,-73 1-63 0 0,0 2 1 0 0,1 0-1 0 0,-1 0 0 0 0,0 2 0 0 0,0 0 0 0 0,22 9 0 0 0,-16-6-6 0 0,1 0-1 0 0,-1-1 0 0 0,1-2 0 0 0,32 4 1 0 0,21 5 17 0 0,-59-10-27 0 0,0-1 0 0 0,-1 0-1 0 0,1-1 1 0 0,0-1 0 0 0,0 0 0 0 0,22-4-1 0 0,84-24 20 0 0,-88 19 24 0 0,0 1 0 0 0,61-6 1 0 0,264 1 416 0 0,-276 12-311 0 0,-57 1-134 0 0,1 0-1 0 0,-1-1 1 0 0,33-7 0 0 0,-21 0-24 0 0,-20 3 0 0 0,0 1 0 0 0,0 1 0 0 0,0 0 0 0 0,1 2 0 0 0,21 0 0 0 0,46 4 19 0 0,-46-2-4 0 0,0 1 0 0 0,74 15 0 0 0,-30 8-15 0 0,-57-16 0 0 0,0-1 0 0 0,0-1 0 0 0,35 4 0 0 0,-32-9 0 0 0,-1-1 0 0 0,0-2 0 0 0,33-5 0 0 0,84-19 0 0 0,-123 20 0 0 0,-4 2 33 0 0,0 0 0 0 0,0 1 0 0 0,24 1 0 0 0,-34 1 5 0 0,1 1 0 0 0,0 0 1 0 0,-1 0-1 0 0,1 1 0 0 0,-1 0 1 0 0,0 1-1 0 0,0 0 0 0 0,0 0 1 0 0,8 4-1 0 0,-7-2-25 0 0,0-1-1 0 0,1-1 1 0 0,-1 0 0 0 0,1 0-1 0 0,-1-1 1 0 0,1 0 0 0 0,0-1-1 0 0,0 0 1 0 0,0 0 0 0 0,0-1-1 0 0,16-2 1 0 0,6-2-3 0 0,-2-2-1 0 0,43-12 1 0 0,-36 8-10 0 0,1 1 0 0 0,0 2 0 0 0,0 1 0 0 0,63 0 0 0 0,-6 13 0 0 0,-69-3 0 0 0,0-2 0 0 0,48-2 0 0 0,-11-2-2 0 0,-44 3 19 0 0,0-2-1 0 0,0 0 1 0 0,21-5-1 0 0,-24 3-16 0 0,0 2 0 0 0,0 0 0 0 0,0 1 0 0 0,21 2 0 0 0,9-1 0 0 0,-6 1 0 0 0,48 8 0 0 0,-48-4 0 0 0,49 0 0 0 0,-65-5 0 0 0,0 2 0 0 0,34 6 0 0 0,-13-1 0 0 0,-29-6-2 0 0,-1-2 0 0 0,1 0 0 0 0,0-1 0 0 0,27-5 0 0 0,-24 3 45 0 0,0 1-1 0 0,34 0 1 0 0,-9 6 34 0 0,-19-1-53 0 0,1-2 0 0 0,31-2 0 0 0,29-3 112 0 0,-75 4-137 0 0,-1 1-1 0 0,1 0 0 0 0,-1 0 1 0 0,1 1-1 0 0,-1 1 1 0 0,11 4-1 0 0,2 0 9 0 0,1 0 1 0 0,42 5-1 0 0,-31-6-29 0 0,-21-3 25 0 0,0-2-1 0 0,0 0 1 0 0,0-1-1 0 0,0 0 0 0 0,15-3 1 0 0,69-16 26 0 0,-64 11-19 0 0,51-5 0 0 0,-45 12 6 0 0,0 2 0 0 0,0 2 0 0 0,78 16 0 0 0,-111-19-13 0 0,1 1 0 0 0,-1-1-1 0 0,0 0 1 0 0,0 0-1 0 0,0-1 1 0 0,0 0 0 0 0,12-3-1 0 0,50-19 33 0 0,-30 8-27 0 0,-8 4-8 0 0,-24 7 0 0 0,0 1 0 0 0,1 0 0 0 0,-1 1 0 0 0,1 0 0 0 0,0 0 0 0 0,-1 1 0 0 0,12-1 0 0 0,-18 2 0 0 0,0 0 0 0 0,0 1 0 0 0,1-1 0 0 0,-1 1 0 0 0,0-1 0 0 0,0 0 0 0 0,0 1 0 0 0,0 0 0 0 0,0-1 0 0 0,0 1 0 0 0,-1 0 0 0 0,1 0 0 0 0,0-1 0 0 0,0 1 0 0 0,0 0 0 0 0,-1 0 0 0 0,1 0 0 0 0,0 0 0 0 0,-1 0 0 0 0,1 1 0 0 0,0-1 0 0 0,-1 0 0 0 0,1 0 0 0 0,-1 0 0 0 0,1 0 0 0 0,-1 0 0 0 0,1 0 0 0 0,0 0 0 0 0,-1-1 0 0 0,1 1 0 0 0,0 0 0 0 0,0 0 0 0 0,0-1 0 0 0,0 1 0 0 0,-1-1 0 0 0,1 1 0 0 0,0 0 0 0 0,0-1 0 0 0,0 0 0 0 0,0 1 0 0 0,0-1 0 0 0,0 0 0 0 0,0 1 0 0 0,0-1 0 0 0,1 0 0 0 0,-1 0 0 0 0,0 0 0 0 0,0 0 0 0 0,0 0 0 0 0,0 0 0 0 0,0 0 0 0 0,2-1 0 0 0,16-5 0 0 0,-10 2 0 0 0,0 1 0 0 0,0 0 0 0 0,0 1 0 0 0,0 0 0 0 0,0 0 0 0 0,13 0 0 0 0,-20 2-133 0 0,0 0-1 0 0,0 1 0 0 0,-1-1 0 0 0,1 0 1 0 0,0 0-1 0 0,0 1 0 0 0,0-1 1 0 0,0 1-1 0 0,-1 0 0 0 0,1-1 1 0 0,0 1-1 0 0,-1 0 0 0 0,1 0 1 0 0,-1 0-1 0 0,1 0 0 0 0,-1 1 1 0 0,1-1-1 0 0,-1 0 0 0 0,1 0 1 0 0,-1 1-1 0 0,0-1 0 0 0,1 3 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5:51:25.83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28 35 2079 0 0,'-3'-3'-125'0'0,"-13"-10"597"0"0,10 13 96 0 0,4 11 13 0 0,2-11-550 0 0,-1 1-1 0 0,1 0 1 0 0,0-1-1 0 0,0 1 0 0 0,1 0 1 0 0,-1-1-1 0 0,0 1 1 0 0,0-1-1 0 0,0 1 0 0 0,0-1 1 0 0,0 1-1 0 0,1 0 1 0 0,-1-1-1 0 0,0 1 0 0 0,1-1 1 0 0,-1 1-1 0 0,0-1 0 0 0,1 1 1 0 0,-1-1-1 0 0,0 1 1 0 0,1-1-1 0 0,-1 0 0 0 0,1 1 1 0 0,-1-1-1 0 0,1 1 1 0 0,-1-1-1 0 0,1 0 0 0 0,-1 0 1 0 0,1 1-1 0 0,0-1 1 0 0,-1 0-1 0 0,1 0 0 0 0,-1 1 1 0 0,1-1-1 0 0,-1 0 1 0 0,1 0-1 0 0,0 0 0 0 0,0 0 1 0 0,30-5 1475 0 0,-10 0-406 0 0,10 4-363 0 0,0-2 0 0 0,44-11-1 0 0,-45 8-336 0 0,1 1 1 0 0,46-2-1 0 0,84 18-29 0 0,0-1-313 0 0,225-2-58 0 0,-167-1 0 0 0,-83-1 0 0 0,-3 1-27 0 0,110-1-18 0 0,-16 3 54 0 0,-154-3-85 0 0,91-4-1 0 0,290-27 13 0 0,-206 26 64 0 0,-95 3 0 0 0,52 12 0 0 0,0-1 0 0 0,-80-13-16 0 0,132-4-32 0 0,-199-3 48 0 0,-32 2 0 0 0,0 1 0 0 0,39 2 0 0 0,-47 1 12 0 0,0-2-1 0 0,1 0 0 0 0,-2 0 1 0 0,21-6-1 0 0,9 0 4 0 0,156-1-15 0 0,-166 8 0 0 0,-15-1 4 0 0,13-1-13 0 0,-33 2 14 0 0,0 0-1 0 0,0 0 1 0 0,-1 1 0 0 0,1-1-1 0 0,0 0 1 0 0,0 1-1 0 0,0-1 1 0 0,-1 1 0 0 0,1 0-1 0 0,0-1 1 0 0,-1 1-1 0 0,1 0 1 0 0,0 0 0 0 0,1 2-1 0 0,-3-3-54 0 0,0 1-1 0 0,0 0 0 0 0,0-1 0 0 0,0 1 1 0 0,0 0-1 0 0,-1-1 0 0 0,1 1 1 0 0,0-1-1 0 0,0 1 0 0 0,-1-1 1 0 0,1 1-1 0 0,0 0 0 0 0,-1-1 0 0 0,1 1 1 0 0,-1-1-1 0 0,1 0 0 0 0,0 1 1 0 0,-1-1-1 0 0,1 1 0 0 0,-1-1 0 0 0,1 0 1 0 0,-1 1-1 0 0,0-1 0 0 0,1 0 1 0 0,-1 1-1 0 0,0-1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5:51:32.93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125 31 1839 0 0,'-4'-1'55'0'0,"0"-1"0"0"0,1 1 0 0 0,-1-1 0 0 0,0 1 0 0 0,1 0 0 0 0,-1 1 0 0 0,0-1 0 0 0,0 1 0 0 0,0-1 0 0 0,0 1 0 0 0,0 0 0 0 0,1 1 0 0 0,-6 0 0 0 0,4-1-80 0 0,0 1 0 0 0,1-1 0 0 0,-1 0 0 0 0,0 0 0 0 0,1-1 0 0 0,-1 0 0 0 0,1 1 0 0 0,-25-22 4394 0 0,36 29-3556 0 0,-5-5-739 0 0,1 0 0 0 0,-1 0-1 0 0,1 0 1 0 0,-1 0 0 0 0,1-1-1 0 0,0 1 1 0 0,0-1-1 0 0,0 0 1 0 0,0 0 0 0 0,0 0-1 0 0,0 0 1 0 0,0-1 0 0 0,0 1-1 0 0,0-1 1 0 0,0 1-1 0 0,4-1 1 0 0,6-1 708 0 0,1 0 0 0 0,21-5-1 0 0,-24 4-450 0 0,0 0 0 0 0,0 0 0 0 0,13 1-1 0 0,87 14 450 0 0,-71-7-755 0 0,57 1 0 0 0,17-8 510 0 0,-10-1 488 0 0,153 17 0 0 0,-245-13-992 0 0,0-1-1 0 0,0-1 1 0 0,1 1 0 0 0,-1-2-1 0 0,0 0 1 0 0,0 0 0 0 0,19-5-1 0 0,-31 5-32 0 0,22-7 205 0 0,-22 8-197 0 0,0 0 0 0 0,0 0 0 0 0,-1 0 0 0 0,1 0 1 0 0,0 0-1 0 0,-1 0 0 0 0,1 0 0 0 0,0 0 0 0 0,0 0 0 0 0,-1-1 0 0 0,1 1 0 0 0,0 0 0 0 0,0 0 0 0 0,0 0 1 0 0,-1 0-1 0 0,1 0 0 0 0,0-1 0 0 0,0 1 0 0 0,0 0 0 0 0,-1 0 0 0 0,1-1 0 0 0,0 1 0 0 0,0 0 0 0 0,0 0 1 0 0,0 0-1 0 0,0-1 0 0 0,0 1 0 0 0,0 0 0 0 0,-1-1 0 0 0,1 1 0 0 0,0 0 0 0 0,0 0 0 0 0,0-1 0 0 0,0 1 1 0 0,0 0-1 0 0,0 0 0 0 0,0-1 0 0 0,0 1 0 0 0,0 0 0 0 0,0 0 0 0 0,1-1 0 0 0,-1 1 0 0 0,0 0 0 0 0,0 0 1 0 0,0-1-1 0 0,0 1 0 0 0,0 0 0 0 0,0 0 0 0 0,1-1 0 0 0,-1 1 0 0 0,0 0 0 0 0,0 0 0 0 0,0 0 0 0 0,0-1 1 0 0,1 1-1 0 0,-1 0 0 0 0,0 0 0 0 0,0 0 0 0 0,1 0 0 0 0,-1-1 0 0 0,0 1 0 0 0,0 0 0 0 0,1 0 1 0 0,-1 0-1 0 0,-1 0-43 0 0,0 0 0 0 0,0 0 0 0 0,0 0 1 0 0,0 0-1 0 0,0 0 0 0 0,0 0 0 0 0,0 0 1 0 0,0 0-1 0 0,0 1 0 0 0,0-1 0 0 0,0 0 1 0 0,0 1-1 0 0,0-1 0 0 0,0 0 1 0 0,1 1-1 0 0,-1-1 0 0 0,0 1 0 0 0,0 0 1 0 0,0-1-1 0 0,0 1 0 0 0,1 0 0 0 0,-1-1 1 0 0,0 1-1 0 0,1 0 0 0 0,-1 0 0 0 0,1 0 1 0 0,-1 0-1 0 0,1-1 0 0 0,-1 1 0 0 0,1 0 1 0 0,-1 0-1 0 0,1 0 0 0 0,0 0 1 0 0,0 0-1 0 0,-1 0 0 0 0,1 0 0 0 0,0 2 1 0 0,0 1-678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6:10:19.80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428 47 2759 0 0,'-7'-18'852'0'0,"6"16"-828"0"0,1 0-1 0 0,-1 0 1 0 0,0-1 0 0 0,0 1-1 0 0,0 0 1 0 0,0 0 0 0 0,0 0 0 0 0,-1 0-1 0 0,-1-2 1 0 0,2 3-87 0 0,0 1-1 0 0,0-1 1 0 0,-1 0 0 0 0,1 1-1 0 0,0-1 1 0 0,0 1 0 0 0,0 0-1 0 0,-1-1 1 0 0,1 1 0 0 0,0 0-1 0 0,-1 0 1 0 0,1 0 0 0 0,0 0-1 0 0,0 0 1 0 0,-1 0 0 0 0,1 0-1 0 0,0 0 1 0 0,-1 0 0 0 0,1 1-1 0 0,0-1 1 0 0,0 1 0 0 0,-2 0-1 0 0,-129 49-1116 0 0,6-1 1976 0 0,82-34-524 0 0,25-7 625 0 0,-39 6 2993 0 0,78-19-2869 0 0,40 2-91 0 0,85-15 0 0 0,-47 4-544 0 0,-66 11-442 0 0,184-18 452 0 0,-168 19-135 0 0,0 2-1 0 0,73 10 1 0 0,-65-4-261 0 0,-1-3 0 0 0,1-2 0 0 0,-1-3 0 0 0,93-15 0 0 0,184-11 1432 0 0,-203 30-1344 0 0,-76 0-92 0 0,63-5 0 0 0,324-34 4 0 0,-375 36 0 0 0,77 7 0 0 0,18 0 0 0 0,-30-5 0 0 0,78-3 0 0 0,62-2-1 0 0,-153 5 80 0 0,75 12 58 0 0,-36 0-64 0 0,222 5-73 0 0,-145 4 0 0 0,-96-6 0 0 0,87 11 0 0 0,-206-29 99 0 0,-18 2-94 0 0,0-1 0 0 0,0 1 1 0 0,0 0-1 0 0,0 0 0 0 0,0 0 1 0 0,1 0-1 0 0,-1-1 0 0 0,0 1 1 0 0,0 0-1 0 0,0 0 0 0 0,0 0 1 0 0,0 0-1 0 0,0-1 0 0 0,0 1 1 0 0,0 0-1 0 0,0 0 0 0 0,0 0 1 0 0,0-1-1 0 0,0 1 0 0 0,0 0 1 0 0,0 0-1 0 0,0 0 0 0 0,0-1 1 0 0,0 1-1 0 0,0 0 0 0 0,0 0 1 0 0,0 0-1 0 0,0-1 0 0 0,0 1 1 0 0,0 0-1 0 0,0 0 0 0 0,0 0 1 0 0,-1 0-1 0 0,1-1 0 0 0,0 1 1 0 0,0 0-1 0 0,0 0 0 0 0,0 0 1 0 0,0 0-1 0 0,-1-1 0 0 0,0 0 19 0 0,-1 0 0 0 0,1-1 0 0 0,-1 1 0 0 0,0 0 0 0 0,0 0 0 0 0,0 0 0 0 0,1 0 0 0 0,-1 0 0 0 0,0 1 0 0 0,0-1-1 0 0,0 1 1 0 0,0-1 0 0 0,-3 0 0 0 0,3 1-31 0 0,-1 0-1 0 0,1 0 0 0 0,-1 0 1 0 0,0 0-1 0 0,1 1 0 0 0,-1-1 1 0 0,1 0-1 0 0,-1 1 1 0 0,1 0-1 0 0,-5 2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6:10:56.28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57 157 1375 0 0,'-16'1'1503'0'0,"15"0"-1425"0"0,-1-1-1 0 0,1 0 0 0 0,-1 1 1 0 0,1-1-1 0 0,-1 0 0 0 0,0 0 1 0 0,1 0-1 0 0,-28-12 6148 0 0,30 13-6217 0 0,-1 0 0 0 0,0-1-1 0 0,1 1 1 0 0,-1-1 0 0 0,1 1 0 0 0,-1-1 0 0 0,1 1 0 0 0,0-1 0 0 0,-1 1 0 0 0,1-1 0 0 0,-1 1 0 0 0,1-1-1 0 0,0 0 1 0 0,-1 1 0 0 0,1-1 0 0 0,0 0 0 0 0,0 1 0 0 0,-1-1 0 0 0,1 0 0 0 0,0 0 0 0 0,0 0 0 0 0,-1 0-1 0 0,2 0 1 0 0,83 2 3020 0 0,-33 0-2344 0 0,0-3 0 0 0,61-7 0 0 0,16-8 335 0 0,198 2 0 0 0,-79 4-706 0 0,40 2 454 0 0,315-11-693 0 0,-243 12-74 0 0,-133 7 0 0 0,-162-1 0 0 0,303-12 0 0 0,-1-25 0 0 0,-292 30 97 0 0,1 3 0 0 0,100 7 0 0 0,-114 0-76 0 0,50 2-21 0 0,95 0 0 0 0,-9-4 0 0 0,-2 0 0 0 0,-38-1 0 0 0,56-4 0 0 0,-27-5 0 0 0,-34 3 0 0 0,-108 5 0 0 0,84 10 0 0 0,19 0 0 0 0,108-4 0 0 0,-80-2 0 0 0,3 1 0 0 0,-124 2 71 0 0,1-3 0 0 0,109-8 1 0 0,-115 2 594 0 0,-29 3-462 0 0,30-5 0 0 0,-50 6-173 0 0,1 0 0 0 0,-1-1 0 0 0,1 1 1 0 0,0 0-1 0 0,-1 0 0 0 0,1 0 0 0 0,-1 0 0 0 0,1 0 0 0 0,-1 0 0 0 0,1 0 0 0 0,-1 1 0 0 0,1-1 0 0 0,1 1 0 0 0,2 7-1107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6:10:24.33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31 70 2303 0 0,'-8'-9'424'0'0,"6"7"-265"0"0,-1 0-1 0 0,1 0 1 0 0,0-1 0 0 0,0 1 0 0 0,1-1 0 0 0,-1 1-1 0 0,0-1 1 0 0,1 1 0 0 0,-1-1 0 0 0,1 0 0 0 0,0 0 0 0 0,-1-3-1 0 0,10-4 92 0 0,-7 10-225 0 0,-1-1 0 0 0,1 1 0 0 0,0-1 0 0 0,-1 0 0 0 0,1 1 0 0 0,0-1 0 0 0,-1 1 0 0 0,1-1 0 0 0,-1 0 0 0 0,1 0 0 0 0,-1 1-1 0 0,1-1 1 0 0,-1 0 0 0 0,1 0 0 0 0,-1 0 0 0 0,0 1 0 0 0,0-1 0 0 0,1-2 0 0 0,-1 5 24 0 0,1-1-1 0 0,-1 0 1 0 0,0 0-1 0 0,1 0 1 0 0,-1 0-1 0 0,1 0 1 0 0,0 0-1 0 0,-1 0 1 0 0,1-1-1 0 0,0 1 1 0 0,-1 0-1 0 0,1 0 1 0 0,0 0-1 0 0,0-1 1 0 0,0 1-1 0 0,0 0 1 0 0,0-1-1 0 0,0 1 1 0 0,0-1-1 0 0,0 1 1 0 0,0-1-1 0 0,0 1 0 0 0,0-1 1 0 0,0 0-1 0 0,0 0 1 0 0,1 1-1 0 0,30 5 1119 0 0,-1-5-1134 0 0,-1 0 0 0 0,39-6-1 0 0,1 1 20 0 0,230 16 1301 0 0,-254-9-1440 0 0,-7-2 97 0 0,57-6-1 0 0,-68 2-85 0 0,-1 1 0 0 0,1 2 0 0 0,-1 0 0 0 0,1 2 0 0 0,28 5 0 0 0,-51-5-527 0 0,0 0-1 0 0,-1 0 1 0 0,1 0 0 0 0,-1 0-1 0 0,9 6 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6:10:26.20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197 15 1375 0 0,'-5'-2'152'0'0,"1"0"-1"0"0,-1 0 0 0 0,-1 0 0 0 0,1 0 0 0 0,0 1 0 0 0,0 0 1 0 0,-1 0-1 0 0,1 0 0 0 0,0 1 0 0 0,-8 0 0 0 0,1 0-188 0 0,0 0-1 0 0,0 2 0 0 0,-19 3 0 0 0,21-3 14 0 0,-23 7 407 0 0,31-9-309 0 0,1 1 1 0 0,0-1-1 0 0,-1 1 0 0 0,1 0 1 0 0,-1-1-1 0 0,1 1 0 0 0,0 0 1 0 0,-1 0-1 0 0,1 0 1 0 0,0 0-1 0 0,0 0 0 0 0,0 0 1 0 0,0 0-1 0 0,0 0 1 0 0,0 0-1 0 0,0 0 0 0 0,-1 2 1 0 0,3-2-54 0 0,-1-1 0 0 0,0 0 1 0 0,0 1-1 0 0,1-1 1 0 0,-1 1-1 0 0,0-1 0 0 0,1 0 1 0 0,-1 1-1 0 0,0-1 0 0 0,1 0 1 0 0,-1 0-1 0 0,0 1 0 0 0,1-1 1 0 0,-1 0-1 0 0,1 0 0 0 0,-1 0 1 0 0,1 1-1 0 0,-1-1 0 0 0,0 0 1 0 0,1 0-1 0 0,-1 0 0 0 0,1 0 1 0 0,-1 0-1 0 0,1 0 1 0 0,-1 0-1 0 0,1 0 0 0 0,-1 0 1 0 0,1 0-1 0 0,-1 0 0 0 0,1 0 1 0 0,-1 0-1 0 0,0 0 0 0 0,1-1 1 0 0,0 1-1 0 0,22-3 129 0 0,-21 3-99 0 0,43-5 303 0 0,1 3-1 0 0,48 3 1 0 0,10-1 75 0 0,-56 1-143 0 0,84 13-1 0 0,14 1 128 0 0,152 4-3291 0 0,-277-18 2618 0 0,-4 1-1850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6:10:28.89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71 1375 0 0,'19'-26'6969'0'0,"-11"29"-6074"0"0,14-1-448 0 0,-18-2-167 0 0,55 2 799 0 0,114-8 0 0 0,-21-2 56 0 0,160 15-1004 0 0,-94-1-74 0 0,77-4-57 0 0,77 1 0 0 0,-12-3-32 0 0,-6-1 0 0 0,255 5 373 0 0,-132-2-106 0 0,-293-6-235 0 0,248-36 0 0 0,-210 27 0 0 0,-112 10 0 0 0,64 8 0 0 0,-39 2 0 0 0,-129-7 7 0 0,17 0 24 0 0,-18 1-39 0 0,-12 1-39 0 0,1 0-773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6:10:12.86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72 209 455 0 0,'-2'-1'63'0'0,"0"-1"0"0"0,0 1 0 0 0,1-1 0 0 0,-1 1 0 0 0,0-1 0 0 0,1 0 0 0 0,-1 0 0 0 0,1 0 0 0 0,0 1 0 0 0,0-2 0 0 0,0 1 0 0 0,0 0 0 0 0,0 0 0 0 0,0 0-1 0 0,0 0 1 0 0,1 0 0 0 0,-1-1 0 0 0,1 1 0 0 0,-1 0 0 0 0,1-1 0 0 0,0 1 0 0 0,0 0 0 0 0,0-1 0 0 0,0 1 0 0 0,1 0 0 0 0,-1-1 0 0 0,0 1 0 0 0,1 0 0 0 0,1-4-1 0 0,3-33 8458 0 0,-6 39-8432 0 0,-21 23 1648 0 0,8-22-1198 0 0,14-2-504 0 0,-1 1 0 0 0,1 0 0 0 0,-1 0 0 0 0,1 0 0 0 0,-1-1 0 0 0,0 1 0 0 0,1 0 0 0 0,-1 0 0 0 0,1 0 0 0 0,-1 0-1 0 0,1 0 1 0 0,-1 0 0 0 0,0 0 0 0 0,1 0 0 0 0,-1 0 0 0 0,1 0 0 0 0,-1 1 0 0 0,1-1 0 0 0,-1 0 0 0 0,0 0-1 0 0,1 0 1 0 0,-1 1 0 0 0,1-1 0 0 0,-1 0 0 0 0,1 1 0 0 0,0-1 0 0 0,-1 0 0 0 0,1 1 0 0 0,-1-1 0 0 0,1 0 0 0 0,-1 1-1 0 0,1-1 1 0 0,0 1 0 0 0,-1-1 0 0 0,1 1 0 0 0,0-1 0 0 0,0 1 0 0 0,-1-1 0 0 0,1 1 0 0 0,0-1 0 0 0,0 1 0 0 0,0 0-1 0 0,0-1 1 0 0,-1 2 0 0 0,21-17 339 0 0,-15 10-260 0 0,-3 4-17 0 0,1-1 0 0 0,0 1 1 0 0,-1 0-1 0 0,1-1 0 0 0,0 1 1 0 0,-1 1-1 0 0,1-1 0 0 0,0 0 0 0 0,0 1 1 0 0,0-1-1 0 0,0 1 0 0 0,-1 0 1 0 0,6 0-1 0 0,41 9 550 0 0,-40-6-613 0 0,0-1 0 0 0,0-1-1 0 0,13 2 1 0 0,79-10 25 0 0,-66 3-60 0 0,62 2-1 0 0,-87 3 6 0 0,41 3 14 0 0,-1-3 0 0 0,61-5 0 0 0,-33-1 308 0 0,132 9 0 0 0,-205-4-325 0 0,156 0 35 0 0,-34-2 6 0 0,263 1 587 0 0,-261-6-628 0 0,-64 2 0 0 0,80 5 0 0 0,-92 1 0 0 0,65-7 0 0 0,-50 1 0 0 0,73 8 0 0 0,18-2 0 0 0,-91-4 0 0 0,-1 3 0 0 0,1 3 0 0 0,68 13 0 0 0,-62-9 0 0 0,0-3 0 0 0,1-4 0 0 0,-1-2 0 0 0,99-17 0 0 0,-94 12 28 0 0,114 5-1 0 0,-107 3-18 0 0,40 3-9 0 0,70-3 0 0 0,-4 0 0 0 0,-126 2 0 0 0,96-9 0 0 0,-7-7 0 0 0,39-4 0 0 0,95-13-39 0 0,-32 5 6 0 0,-196 20-8 0 0,1 1-1 0 0,-1 4 0 0 0,1 2 1 0 0,107 17-1 0 0,-75-7 17 0 0,161-2 0 0 0,-109-7 11 0 0,23 1 14 0 0,112 6 0 0 0,-162 6 0 0 0,-78-9 0 0 0,75 3 0 0 0,-45-9 0 0 0,130 21 0 0 0,-145-16 0 0 0,-1-2 0 0 0,66-4 0 0 0,26 1 0 0 0,16 6 20 0 0,119 9 24 0 0,-163-10-44 0 0,3 0 0 0 0,-108-4 0 0 0,1-1 0 0 0,-1 0 0 0 0,1-1 0 0 0,-1 0 0 0 0,24-5 0 0 0,-31 2 48 0 0,-12 0 56 0 0,-14 3 48 0 0,11 2-126 0 0,5-2-83 0 0,0 0 1 0 0,1 1 0 0 0,-1 0 0 0 0,1 0-1 0 0,-1 0 1 0 0,0 0 0 0 0,1 0 0 0 0,0 0 0 0 0,-1 1-1 0 0,1-1 1 0 0,-4 4 0 0 0,3-3-543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5:16:01.5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99 117 3223 0 0,'-22'-10'1018'0'0,"20"9"-1048"0"0,1 0 0 0 0,-1 0 0 0 0,1 0 0 0 0,-1 1 0 0 0,0-1 0 0 0,0 0 0 0 0,1 1 1 0 0,-1-1-1 0 0,0 1 0 0 0,0-1 0 0 0,0 1 0 0 0,0 0 0 0 0,1 0 0 0 0,-1 0 0 0 0,0 0 0 0 0,0 0 0 0 0,0 0 0 0 0,0 0 0 0 0,0 1 1 0 0,1-1-1 0 0,-1 1 0 0 0,-3 0 0 0 0,-28 5 4206 0 0,36-8-4154 0 0,0 1 0 0 0,-1 0 0 0 0,1 0 1 0 0,-1-1-1 0 0,0 0 0 0 0,1 1 0 0 0,-1-1 0 0 0,0 0 1 0 0,4-5-1 0 0,-4 5 132 0 0,1 0 0 0 0,-1-1-1 0 0,1 1 1 0 0,-1 0 0 0 0,1 0 0 0 0,0 0 0 0 0,0 0 0 0 0,4-1-1 0 0,86-25 1122 0 0,-88 27-1068 0 0,-1 1-1 0 0,1-1 1 0 0,0 2-1 0 0,-1-1 1 0 0,1 0-1 0 0,-1 1 1 0 0,0 0-1 0 0,1 0 1 0 0,-1 0-1 0 0,1 0 1 0 0,7 4-1 0 0,-6-2-81 0 0,1-1 0 0 0,0 1 0 0 0,0-2 0 0 0,8 2 0 0 0,33 5 1019 0 0,-34-5-585 0 0,0 0 0 0 0,26 0 0 0 0,-5 1-215 0 0,0-1-279 0 0,-27-2 5 0 0,2 0 16 0 0,27 1-10 0 0,-28-1-4 0 0,-2-2 0 0 0,20-1 0 0 0,-20 1 0 0 0,2 0 0 0 0,64-15 192 0 0,6-10-3 0 0,-55 18-121 0 0,36-10 1 0 0,-51 16-69 0 0,0 1 0 0 0,0 0 0 0 0,1 0 0 0 0,-1 1 0 0 0,0 0 0 0 0,1 1 0 0 0,14 3 0 0 0,3 0-6 0 0,20 0-66 0 0,6-4 0 0 0,-9 0 11 0 0,-27 0 32 0 0,16 1-22 0 0,-25-1 112 0 0,1 2-53 0 0,25 3 0 0 0,-25-4-1 0 0,0 1-18 0 0,27 3-38 0 0,-28-4-4 0 0,0 1 0 0 0,0-1 0 0 0,0-1 0 0 0,0 0 0 0 0,-1 0 0 0 0,1 0 0 0 0,0-1 0 0 0,9-2 0 0 0,49-13 188 0 0,-45 9-107 0 0,1 2 0 0 0,0 1 0 0 0,0 0-1 0 0,34 0 1 0 0,-15 5-100 0 0,0 2 11 0 0,-23 1 32 0 0,21 4-22 0 0,-21-3 22 0 0,26 9-33 0 0,12 1-10 0 0,-10-6 14 0 0,-28-7 55 0 0,19 0 26 0 0,-28-1 143 0 0,0 1-184 0 0,30 5-33 0 0,-20-2 22 0 0,30 9-33 0 0,7-1-10 0 0,-6-9 0 0 0,12-6 248 0 0,-30 1-172 0 0,-16-1 16 0 0,22-1-12 0 0,5 1-64 0 0,-1 0-16 0 0,2 1 0 0 0,-27-1 0 0 0,-9 1 0 0 0,-1 1 0 0 0,0-1 0 0 0,1 2 0 0 0,-1-1 0 0 0,10 3 0 0 0,32 2 0 0 0,4 0 0 0 0,-2-2 0 0 0,5-2 0 0 0,5-3 0 0 0,-14-2 0 0 0,-7-2 0 0 0,-2 2 0 0 0,5 2 0 0 0,3 3 0 0 0,7 9 0 0 0,-4 6-12 0 0,-38-13-52 0 0,-1 1-12 0 0,1 1 63 0 0,-6-2 3 0 0,0-1 0 0 0,-1 0-1 0 0,2-1 1 0 0,-1 1-1 0 0,0-1 1 0 0,0 0 0 0 0,10 1-1 0 0,33 5-5 0 0,3-5 16 0 0,-3-4 0 0 0,-2-2 0 0 0,0-2 0 0 0,-3 1 0 0 0,2 3 0 0 0,1 3 0 0 0,0 0 0 0 0,3-3 0 0 0,2 0 0 0 0,-7 1 0 0 0,-1 0 0 0 0,7 1 0 0 0,0 2 0 0 0,-2 1 0 0 0,-2-1 0 0 0,1 0 0 0 0,0-2 0 0 0,-4-3 0 0 0,-1 2 0 0 0,1-1 0 0 0,3 1 0 0 0,1 1 0 0 0,-3 1 0 0 0,-2-3 0 0 0,1-3 0 0 0,-9-1 0 0 0,-4-3 0 0 0,0 1 0 0 0,6-2 0 0 0,-19 6 0 0 0,0 2 0 0 0,36-4 0 0 0,-50 6 0 0 0,1 0 0 0 0,0 0 0 0 0,-1 1 0 0 0,1-1 0 0 0,-1 1 0 0 0,1 0 0 0 0,-1 0-1 0 0,6 2 1 0 0,0 0 12 0 0,0-1 19 0 0,0 0-86 0 0,25 2-37 0 0,-22-4 20 0 0,-6-1 13 0 0,16-4 35 0 0,-11 3-24 0 0,10-2 16 0 0,-15 2-62 0 0,29 1-182 0 0,-28 1 78 0 0,34 1-3494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5:16:04.40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209 179 2303 0 0,'-1'-4'100'0'0,"0"1"-1"0"0,0-1 1 0 0,0 0-1 0 0,0 1 1 0 0,1-1-1 0 0,0 0 1 0 0,-1 0-1 0 0,2 1 1 0 0,-1-1-1 0 0,0 0 1 0 0,2-5-1 0 0,-1 4 10 0 0,-1 0-1 0 0,1 1 0 0 0,-1-1 1 0 0,0 0-1 0 0,-1 1 0 0 0,0-7 0 0 0,1 10-86 0 0,0 1 0 0 0,0 0 0 0 0,0 0 0 0 0,0 0 0 0 0,0-1 0 0 0,0 1 0 0 0,0 0 0 0 0,-2-2 330 0 0,2 2-330 0 0,0-1 0 0 0,0 1 0 0 0,0 0 0 0 0,0 0 0 0 0,-1 0 0 0 0,1 0 0 0 0,0 0 0 0 0,0 0 0 0 0,0 0 0 0 0,-1 0 0 0 0,1 0 0 0 0,0 0 0 0 0,0 0 0 0 0,0 0 0 0 0,-1 0 0 0 0,1 0 0 0 0,0 0 0 0 0,0 0 0 0 0,0 0 0 0 0,-3 2 329 0 0,3-2-329 0 0,0 0 0 0 0,0 0 0 0 0,0 1 13 0 0,0-1 1 0 0,0 1-1 0 0,0-1 0 0 0,-1 0 0 0 0,1 1 0 0 0,0-1 0 0 0,0 1 0 0 0,0-1 0 0 0,0 0 0 0 0,1 1 0 0 0,-1-1 0 0 0,0 1 0 0 0,0-1 0 0 0,0 1 1 0 0,0-1-1 0 0,0 0 0 0 0,0 1 0 0 0,1-1 0 0 0,-1 1 0 0 0,0-1 0 0 0,0 0 0 0 0,1 1 0 0 0,-1-1 0 0 0,0 0 0 0 0,0 0 0 0 0,1 1 0 0 0,-1-1 1 0 0,0 0-1 0 0,1 1 0 0 0,-1-1 0 0 0,1 0 0 0 0,-1 0 0 0 0,0 0 0 0 0,1 1 0 0 0,-1-1 0 0 0,0 0 0 0 0,1 0 0 0 0,-1 0 0 0 0,2 0 0 0 0,1 1 73 0 0,1 0-1 0 0,1 0 0 0 0,-1 0 1 0 0,0-1-1 0 0,0 1 1 0 0,0-1-1 0 0,0 0 0 0 0,0-1 1 0 0,0 1-1 0 0,5-2 0 0 0,45-11 961 0 0,-27 5-785 0 0,3 1 65 0 0,1 1-1 0 0,45-3 1 0 0,-55 10-305 0 0,23 3-33 0 0,8 2 10 0 0,-36-3 9 0 0,33-1 250 0 0,-38-1-244 0 0,-6 0-11 0 0,-1-1-1 0 0,1 0 1 0 0,0 0 0 0 0,-1 0-1 0 0,1 0 1 0 0,0-1 0 0 0,5-1-1 0 0,101-25 632 0 0,-7 1 234 0 0,-29 15-161 0 0,-72 11-568 0 0,6 0-26 0 0,41 0-54 0 0,-6 0-70 0 0,2 3 6 0 0,27 4 171 0 0,-38-2-43 0 0,-26-4-11 0 0,0 0-5 0 0,44 5 328 0 0,0-4 15 0 0,2 1-95 0 0,2 0-225 0 0,-11-3-66 0 0,-2-1-26 0 0,57-14 319 0 0,5-4 398 0 0,-100 19-648 0 0,0-1 0 0 0,5-1-71 0 0,-7 2-15 0 0,1-1-1 0 0,0 0 1 0 0,-1 1-1 0 0,1 0 1 0 0,0 0-1 0 0,-1 0 1 0 0,6 1 0 0 0,28 4-32 0 0,15 7-10 0 0,-34-6 3 0 0,48 17 48 0 0,-30-10-30 0 0,-19-7 22 0 0,21 6-22 0 0,-21-8 22 0 0,23 3-33 0 0,7-1-10 0 0,-4-3 0 0 0,-3-3 0 0 0,-7 1 11 0 0,57 2 106 0 0,-41 1-117 0 0,-2 1 0 0 0,-33-4 14 0 0,-6 1 7 0 0,0-1 0 0 0,0-1 0 0 0,1 0 0 0 0,-1 0-1 0 0,0 0 1 0 0,16-4 0 0 0,-24 4-10 0 0,-1 0 0 0 0,1-1 0 0 0,-1 1 0 0 0,0 0 0 0 0,1 0 0 0 0,-1-1 0 0 0,1 1 0 0 0,-1 0 0 0 0,0 0 0 0 0,1-1 0 0 0,-1 1 0 0 0,0-1 0 0 0,1 1 0 0 0,-1 0 0 0 0,0-1-1 0 0,0 1 1 0 0,1-1 0 0 0,-1 1 0 0 0,0 0 0 0 0,0-1 0 0 0,0 1 0 0 0,0-1 0 0 0,1 1 0 0 0,-1-1 0 0 0,0 1 0 0 0,0-1 0 0 0,0 1 0 0 0,0-1 0 0 0,0 1 0 0 0,0-1 0 0 0,0 1 0 0 0,0-1 0 0 0,0 1 0 0 0,-1-1 0 0 0,1 1 0 0 0,0 0 0 0 0,0-1 0 0 0,0 1-1 0 0,0-1 1 0 0,-1 1 0 0 0,1-1 0 0 0,0 1 0 0 0,0 0 0 0 0,-1-1 0 0 0,1 1 0 0 0,-1-1 0 0 0,0 0-9 0 0,1 0-1 0 0,-1 0 1 0 0,0 0-1 0 0,0 0 0 0 0,0 0 1 0 0,0 0-1 0 0,0 0 1 0 0,0 0-1 0 0,0 1 1 0 0,0-1-1 0 0,0 0 1 0 0,0 1-1 0 0,0-1 1 0 0,0 1-1 0 0,-1-1 1 0 0,1 1-1 0 0,-2-1 1 0 0,-10 2-38 0 0,0 1 0 0 0,0 1 0 0 0,1 0 0 0 0,-1 0 1 0 0,1 1-1 0 0,-1 1 0 0 0,-11 6 0 0 0,-3 1-272 0 0,26-12 298 0 0,1 0 0 0 0,0 1 0 0 0,-1-1 0 0 0,1 0 0 0 0,0 0 0 0 0,-1 1 0 0 0,1-1-1 0 0,0 0 1 0 0,0 1 0 0 0,-1-1 0 0 0,1 0 0 0 0,0 1 0 0 0,0-1 0 0 0,0 0 0 0 0,0 1 0 0 0,-1-1 0 0 0,1 1 0 0 0,0-1 0 0 0,0 0 0 0 0,0 1 0 0 0,0-1 0 0 0,0 1 0 0 0,0-1 0 0 0,0 1 0 0 0,0-1 0 0 0,0 0-1 0 0,0 1 1 0 0,0-1 0 0 0,0 1 0 0 0,0-1 0 0 0,1 0 0 0 0,-1 1 0 0 0,0-1 0 0 0,0 1 0 0 0,0-1 0 0 0,1 1 0 0 0,0 10 1246 0 0,-1-11-1279 0 0,-1 1-1 0 0,1-1 1 0 0,-1 1 0 0 0,1-1-1 0 0,-1 0 1 0 0,1 1 0 0 0,-1-1-1 0 0,1 1 1 0 0,-1-1 0 0 0,1 0 0 0 0,-1 0-1 0 0,0 1 1 0 0,1-1 0 0 0,-1 0-1 0 0,1 0 1 0 0,-1 0 0 0 0,0 0-1 0 0,1 0 1 0 0,-1 0 0 0 0,1 0-1 0 0,-1 0 1 0 0,0 0 0 0 0,1 0 0 0 0,-2 0-1 0 0,-235-20-1863 0 0,21 1 1830 0 0,79 22-859 0 0,-231 36 0 0 0,170-13 668 0 0,134-22-244 0 0,0-3 0 0 0,1-4 0 0 0,-82-12 0 0 0,72 6 279 0 0,-146 1 1 0 0,15 22-379 0 0,150-12 630 0 0,28-2 10 0 0,-1 0 1 0 0,1 2-1 0 0,0 1 0 0 0,0 1 1 0 0,0 1-1 0 0,-36 13 0 0 0,41-10 178 0 0,0-1 0 0 0,-39 9-1 0 0,54-15-163 0 0,-1 0-1 0 0,0 0 1 0 0,0 0 0 0 0,0-1-1 0 0,0 0 1 0 0,0-1-1 0 0,1 1 1 0 0,-1-1-1 0 0,0-1 1 0 0,0 1 0 0 0,1-1-1 0 0,-1 0 1 0 0,-8-4-1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5:16:10.96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177 147 919 0 0,'16'-31'1296'0'0,"-14"27"-1194"0"0,1-1 0 0 0,-1 1 1 0 0,1-1-1 0 0,-1 1 0 0 0,-1-1 0 0 0,1 0 0 0 0,-1 1 0 0 0,1-1 1 0 0,0-7-1 0 0,-3 12-100 0 0,1-1 1 0 0,0 1-1 0 0,0-1 1 0 0,-1 1-1 0 0,1 0 1 0 0,0-1-1 0 0,-1 1 1 0 0,1 0-1 0 0,0-1 1 0 0,-1 1-1 0 0,1 0 1 0 0,-1-1-1 0 0,1 1 1 0 0,0 0-1 0 0,-1 0 1 0 0,1-1-1 0 0,-1 1 1 0 0,1 0-1 0 0,-1 0 1 0 0,1 0-1 0 0,-1 0 1 0 0,1 0-1 0 0,-1 0 1 0 0,1 0-1 0 0,-1 0 1 0 0,1 0-1 0 0,-1 0 1 0 0,1 0-1 0 0,-1 0 1 0 0,1 0-1 0 0,-1 0 1 0 0,1 0 0 0 0,-1 0-1 0 0,1 0 1 0 0,-1 1-1 0 0,1-1 1 0 0,-1 0-1 0 0,-23 7-65 0 0,23-6 37 0 0,-20 6-25 0 0,10-2-459 0 0,0-1-1 0 0,-23 5 1 0 0,32-8 580 0 0,0-1 0 0 0,-1 0-1 0 0,1 1 1 0 0,-1-1 0 0 0,1 0 0 0 0,0 0 0 0 0,-1-1 0 0 0,1 1 0 0 0,-1 0 0 0 0,1-1 0 0 0,0 1 0 0 0,-1-1 0 0 0,1 0-1 0 0,0 0 1 0 0,0 0 0 0 0,0 0 0 0 0,0 0 0 0 0,-20-18 2819 0 0,7 24-2882 0 0,14-4-13 0 0,0-1 0 0 0,0 0-1 0 0,0 0 1 0 0,1 1-1 0 0,-1-1 1 0 0,0 0-1 0 0,0 0 1 0 0,0 0 0 0 0,0 0-1 0 0,0 0 1 0 0,0 0-1 0 0,0 0 1 0 0,0 0-1 0 0,-1-1 1 0 0,7-9 1486 0 0,-2 10-1357 0 0,0-1 0 0 0,-1 1 0 0 0,1 1 0 0 0,0-1 0 0 0,0 0-1 0 0,0 1 1 0 0,0-1 0 0 0,0 1 0 0 0,-1 0 0 0 0,1 0-1 0 0,0 0 1 0 0,-1 0 0 0 0,4 2 0 0 0,20 6-136 0 0,9-6 375 0 0,1-1 0 0 0,0-2 0 0 0,60-8 1 0 0,31-1 353 0 0,184-3-137 0 0,-260 9-542 0 0,198 7 451 0 0,-77 2-208 0 0,-41-7-274 0 0,126 2 1304 0 0,-196-2-1173 0 0,0-3 0 0 0,115-23 0 0 0,-55 7 504 0 0,-116 19-641 0 0,-1 1 0 0 0,1-1 0 0 0,-1 1 0 0 0,1 0 0 0 0,-1 0 0 0 0,1 0 0 0 0,-1 1 0 0 0,1-1 0 0 0,-1 1 0 0 0,1 0 0 0 0,-1 0 0 0 0,0 1 0 0 0,0 0 0 0 0,5 2 0 0 0,-2-1 0 0 0,0 0 0 0 0,0 0 0 0 0,0-1 0 0 0,0 0 0 0 0,12 2 0 0 0,2 1 0 0 0,-16-3-16 0 0,1 0 0 0 0,0-1 0 0 0,0 1 1 0 0,0-1-1 0 0,0-1 0 0 0,0 1 0 0 0,0-1 0 0 0,0 0 0 0 0,0 0 0 0 0,1-1 0 0 0,-1 0 0 0 0,0 0 0 0 0,-1 0 0 0 0,1-1 0 0 0,0 0 0 0 0,0 0 0 0 0,-1 0 0 0 0,1-1 0 0 0,-1 0 1 0 0,8-5-1 0 0,-13 8 15 0 0,18-14-885 0 0,-11 6 319 0 0,-7 8 563 0 0,0 0 0 0 0,0-1 0 0 0,0 1 0 0 0,0 0 1 0 0,0 0-1 0 0,0 0 0 0 0,0 0 0 0 0,0 0 0 0 0,0 0 0 0 0,0-1 0 0 0,0 1 0 0 0,0 0 0 0 0,-1 0 0 0 0,1 0 0 0 0,0 0 0 0 0,0 0 0 0 0,0 0 1 0 0,0 0-1 0 0,0 0 0 0 0,0-1 0 0 0,0 1 0 0 0,-1 0 0 0 0,1 0 0 0 0,0 0 0 0 0,0 0 0 0 0,0 0 0 0 0,0 0 0 0 0,0 0 0 0 0,0 0 0 0 0,-1 0 1 0 0,1 0-1 0 0,0 0 0 0 0,0 0 0 0 0,0 0 0 0 0,0 0 0 0 0,0 0 0 0 0,-1 0 0 0 0,1 0 0 0 0,0 0 0 0 0,0 0 0 0 0,0 0 0 0 0,0 0 0 0 0,0 0 1 0 0,0 0-1 0 0,-1 0 0 0 0,1 0 0 0 0,0 0 0 0 0,0 1 0 0 0,0-1 0 0 0,0 0 0 0 0,0 0 0 0 0,0 0 0 0 0,-1 0 0 0 0,-2 1-74 0 0,0 0-1 0 0,0 1 1 0 0,0-1-1 0 0,1 1 0 0 0,-1 0 1 0 0,0-1-1 0 0,-3 4 1 0 0,3-2-444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5:50:56.61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129 81 1375 0 0,'0'-1'94'0'0,"-1"-1"-1"0"0,1 1 0 0 0,-1 0 0 0 0,0-1 0 0 0,1 1 0 0 0,-1 0 0 0 0,0 0 0 0 0,0 0 0 0 0,0 0 0 0 0,0 0 0 0 0,0 0 0 0 0,0 0 0 0 0,0 0 0 0 0,0 0 0 0 0,-1 0 0 0 0,1 1 0 0 0,-3-2 0 0 0,2 2-118 0 0,-1-1 0 0 0,0 1 0 0 0,0 0-1 0 0,1 0 1 0 0,-1 1 0 0 0,0-1 0 0 0,-5 2 0 0 0,4-1 310 0 0,-17 1 355 0 0,17-2-320 0 0,-1 0-1 0 0,1 0 0 0 0,-1 1 0 0 0,1 0 0 0 0,-1 0 1 0 0,1 0-1 0 0,0 1 0 0 0,-6 2 0 0 0,9-4-276 0 0,0 0 0 0 0,0 1 0 0 0,1-1 0 0 0,-1 1-1 0 0,0-1 1 0 0,0 1 0 0 0,1 0 0 0 0,-1-1 0 0 0,0 1-1 0 0,1 0 1 0 0,-1-1 0 0 0,1 1 0 0 0,-1 0-1 0 0,1 0 1 0 0,-1 0 0 0 0,1 0 0 0 0,0-1 0 0 0,-1 1-1 0 0,1 0 1 0 0,0 0 0 0 0,0 0 0 0 0,-1 0 0 0 0,1 0-1 0 0,0 0 1 0 0,0 0 0 0 0,0 0 0 0 0,0 0 0 0 0,0-1-1 0 0,0 1 1 0 0,1 0 0 0 0,-1 0 0 0 0,0 0 0 0 0,0 0-1 0 0,1 0 1 0 0,-1 0 0 0 0,0 0 0 0 0,1-1-1 0 0,-1 1 1 0 0,1 0 0 0 0,-1 0 0 0 0,1 0 0 0 0,0-1-1 0 0,-1 1 1 0 0,1 0 0 0 0,0-1 0 0 0,-1 1 0 0 0,1-1-1 0 0,0 1 1 0 0,0-1 0 0 0,-1 1 0 0 0,1-1 0 0 0,1 1-1 0 0,4-1 146 0 0,1 1 0 0 0,-1-1 0 0 0,0-1 0 0 0,1 1 0 0 0,-1-1 0 0 0,0 0 0 0 0,0-1 0 0 0,0 0 0 0 0,0 0 0 0 0,9-4 0 0 0,-6 3 56 0 0,0 0 0 0 0,0 0 0 0 0,0 1 0 0 0,11-2 0 0 0,329-2 2051 0 0,-30 6-2146 0 0,-18-10 240 0 0,-188 3-178 0 0,-16-1-83 0 0,-56 4-40 0 0,0 1 0 0 0,1 2 0 0 0,49 5 0 0 0,-32 5-24 0 0,1-4 0 0 0,106-3 0 0 0,276-25 662 0 0,-357 21-701 0 0,-4 1 28 0 0,155-21-1 0 0,-202 17 17 0 0,1 3-1 0 0,-1 0 0 0 0,1 3 1 0 0,42 5-1 0 0,42 0 70 0 0,25-9 461 0 0,-51 0-590 0 0,111 10-1 0 0,-44 5-8 0 0,22 2 0 0 0,53 5 0 0 0,-33-5 0 0 0,-144-11 0 0 0,-1-3 0 0 0,75-8 0 0 0,58-1 0 0 0,-31 8 70 0 0,63 4-76 0 0,71-5 6 0 0,-108-3 0 0 0,-74 3 17 0 0,160 7 30 0 0,-8-2-39 0 0,-250-4-5 0 0,236 9 214 0 0,3-1-61 0 0,-59-20-110 0 0,-105 4 193 0 0,114 5-1 0 0,-151 4-222 0 0,-1-3 0 0 0,84-14 1 0 0,-84 10-13 0 0,43-2 71 0 0,131 4-1 0 0,-77 5-23 0 0,-28-1-51 0 0,93-5 0 0 0,-152 4 241 0 0,112 11-1 0 0,-59-1-225 0 0,102-9-15 0 0,-79-2 0 0 0,45-8 0 0 0,-108 5 0 0 0,75 3 0 0 0,33 8-1 0 0,72 4-115 0 0,-41-9-96 0 0,27 2 197 0 0,-94 7 15 0 0,88 10 0 0 0,-148-13-34 0 0,159-8-1 0 0,-79-2 40 0 0,-13-2 38 0 0,52 1 42 0 0,48-1-85 0 0,-195 3 0 0 0,54-1 0 0 0,138-11 11 0 0,-196 12 33 0 0,1 2-1 0 0,56 7 1 0 0,-56-1-6 0 0,0-3 0 0 0,55-6 0 0 0,-83 1-28 0 0,71-4 109 0 0,-87 7-108 0 0,0 0 0 0 0,1 1 0 0 0,-1 0-1 0 0,0 1 1 0 0,0 0 0 0 0,0 1 0 0 0,11 4 0 0 0,-20-7-3 0 0,15 10-107 0 0,-16-10 25 0 0,0 1 1 0 0,-1 0-1 0 0,1 0 1 0 0,-1 0-1 0 0,1-1 1 0 0,-1 1-1 0 0,0 0 0 0 0,1 0 1 0 0,-1-1-1 0 0,0 1 1 0 0,1-1-1 0 0,-1 1 1 0 0,0 0-1 0 0,0-1 0 0 0,0 1 1 0 0,0-1-1 0 0,1 0 70 0 0,-19 14-3491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5:50:41.65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264 142 1439 0 0,'-2'-3'129'0'0,"-1"0"0"0"0,1-1 0 0 0,0 1 0 0 0,0 0 0 0 0,0-1 0 0 0,1 0 0 0 0,0 1 0 0 0,-1-1-1 0 0,1 0 1 0 0,0 0 0 0 0,0 1 0 0 0,1-1 0 0 0,-1 0 0 0 0,1 0 0 0 0,0-4 0 0 0,0 2 158 0 0,0 1 0 0 0,-1 0 0 0 0,0-1 0 0 0,0 1 0 0 0,0 0 0 0 0,-4-10 0 0 0,4 13-116 0 0,0 0-1 0 0,0 0 0 0 0,0 0 0 0 0,0 0 1 0 0,-1 0-1 0 0,1 0 0 0 0,0 1 0 0 0,-1-1 1 0 0,1 0-1 0 0,-1 1 0 0 0,0 0 0 0 0,0-1 1 0 0,1 1-1 0 0,-1 0 0 0 0,0 0 0 0 0,0 0 1 0 0,0 0-1 0 0,0 0 0 0 0,0 0 0 0 0,0 0 0 0 0,-3 0 1 0 0,1 1-71 0 0,1 0 1 0 0,-1 0 0 0 0,0 0 0 0 0,0 1 0 0 0,0 0-1 0 0,1 0 1 0 0,-1 0 0 0 0,0 0 0 0 0,1 0-1 0 0,-1 0 1 0 0,-5 4 0 0 0,-28 12 207 0 0,25-13-264 0 0,1 1 1 0 0,1 0 0 0 0,-1 0-1 0 0,0 1 1 0 0,1 1-1 0 0,0-1 1 0 0,1 2 0 0 0,-9 8-1 0 0,17-16-31 0 0,1 1 0 0 0,-1-1 0 0 0,1 0 0 0 0,-1 1 0 0 0,1-1 0 0 0,-1 1 0 0 0,1-1 0 0 0,0 1 0 0 0,-1-1-1 0 0,1 1 1 0 0,0 0 0 0 0,0-1 0 0 0,-1 1 0 0 0,1-1 0 0 0,0 1 0 0 0,0 0 0 0 0,0-1 0 0 0,0 1 0 0 0,-1-1-1 0 0,1 1 1 0 0,0 0 0 0 0,0-1 0 0 0,0 1 0 0 0,1 0 0 0 0,-1-1 0 0 0,0 2 0 0 0,1-2 28 0 0,-1 1 0 0 0,1-1 0 0 0,-1 0 0 0 0,1 1 0 0 0,0-1 0 0 0,0 1-1 0 0,-1-1 1 0 0,1 0 0 0 0,0 0 0 0 0,0 1 0 0 0,-1-1 0 0 0,1 0 0 0 0,0 0 0 0 0,0 0 0 0 0,-1 0 0 0 0,1 0 0 0 0,0 0 0 0 0,1 0 0 0 0,46-8 1754 0 0,-38 6-1398 0 0,4 1-35 0 0,-1 0-1 0 0,0 1 1 0 0,1 1-1 0 0,-1 0 1 0 0,25 6 0 0 0,25 2 319 0 0,-19-9-116 0 0,63-7 0 0 0,-68 2-220 0 0,0 3 1 0 0,53 3-1 0 0,-40 1-252 0 0,-1-2 1 0 0,90-13-1 0 0,-67 5 219 0 0,116 6-50 0 0,-96 4-182 0 0,164 1-70 0 0,-70 2-10 0 0,56 1 0 0 0,-128-14 0 0 0,-63 3 0 0 0,-1 3 0 0 0,74 6 0 0 0,35 3 0 0 0,-18-1 0 0 0,-52-2 0 0 0,108-10 0 0 0,-161 4 0 0 0,117-11 0 0 0,-76 5 0 0 0,81 2 0 0 0,111 6-43 0 0,-107-2 22 0 0,120 8-7 0 0,99-1-16 0 0,-217-4 44 0 0,94-5 0 0 0,120-3-49 0 0,-209 10 34 0 0,-72-2 12 0 0,205-8-47 0 0,-13 2-23 0 0,-170 6 71 0 0,413-12-441 0 0,-504 9 308 0 0,221 5 139 0 0,7-2-246 0 0,-150-1 245 0 0,-52 1-159 0 0,83-10 0 0 0,-109 1 141 0 0,-27 7 20 0 0,0-1-1 0 0,1 1 1 0 0,-1 0-1 0 0,0 0 1 0 0,1 1-1 0 0,-1-1 1 0 0,1 1-1 0 0,-1 0 1 0 0,1 0-1 0 0,-1 0 1 0 0,1 0 0 0 0,-1 0-1 0 0,1 1 1 0 0,4 1-1 0 0,-8-2-6 0 0,1 0-1 0 0,-1 0 1 0 0,0 0-1 0 0,1 0 0 0 0,-1 0 1 0 0,1 0-1 0 0,-1 0 1 0 0,0 0-1 0 0,1 0 1 0 0,-1 0-1 0 0,0 1 1 0 0,1-1-1 0 0,-1 0 0 0 0,0 0 1 0 0,1 0-1 0 0,-1 1 1 0 0,0-1-1 0 0,1 0 1 0 0,-1 0-1 0 0,0 1 1 0 0,0-1-1 0 0,1 0 1 0 0,-1 1-1 0 0,0-1 0 0 0,0 0 1 0 0,1 1-1 0 0,-1-1 1 0 0,0 0-1 0 0,0 1 1 0 0,0-1-1 0 0,0 0 1 0 0,0 1-1 0 0,1-1 0 0 0,-1 0 1 0 0,0 1-1 0 0,0-1 1 0 0,0 1-1 0 0,0 0 1 0 0,-12 10-973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5:51:02.72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1 130 4143 0 0,'0'-7'1874'0'0,"0"7"-1826"0"0,10-6 386 0 0,10 1-515 0 0,18-2 136 0 0,-21 3 638 0 0,-1 1 0 0 0,1 1 0 0 0,0 0 0 0 0,0 1 0 0 0,29 3 0 0 0,-3 1-484 0 0,-1-1 0 0 0,0-2-1 0 0,1-2 1 0 0,-1-2 0 0 0,66-14-1 0 0,-75 14-40 0 0,0 2 0 0 0,-1 0-1 0 0,1 3 1 0 0,46 5-1 0 0,-41-2-21 0 0,1-2 0 0 0,64-4 0 0 0,269-18 1437 0 0,-279 17-1336 0 0,136 2 89 0 0,278 10 58 0 0,-308-22-394 0 0,-43 1 0 0 0,-22 3 212 0 0,-51 3 173 0 0,139 6 0 0 0,-65 8-380 0 0,195-16 0 0 0,-280 3-5 0 0,-16 0 0 0 0,0 3 0 0 0,65 5 0 0 0,-74 3-14 0 0,0-3-1 0 0,1-1 1 0 0,-1-2 0 0 0,81-12-1 0 0,-96 7 37 0 0,-1 1-1 0 0,39 0 0 0 0,-70 5-115 0 0,0-1 0 0 0,0 1 0 0 0,-1 0 0 0 0,1-1 0 0 0,0 1-1 0 0,-1 0 1 0 0,1 0 0 0 0,0-1 0 0 0,-1 1 0 0 0,1-1 0 0 0,-1 1 0 0 0,1 0 0 0 0,-1-1-1 0 0,1 1 1 0 0,-1-1 0 0 0,0 1 0 0 0,1-1 0 0 0,-1 1 0 0 0,0-1 0 0 0,1 0 0 0 0,-2 1-1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5:51:05.497"/>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15 51 3223 0 0,'-8'-10'1309'0'0,"2"1"-158"0"0,16 14-883 0 0,-2 0-13 0 0,1 0 0 0 0,0 0 0 0 0,0-1 0 0 0,0 0 0 0 0,1 0 0 0 0,-1-1 0 0 0,16 3 0 0 0,15-1 321 0 0,-1-1-1 0 0,52-3 0 0 0,81-12-378 0 0,-58 2-109 0 0,49-3 73 0 0,51-3-71 0 0,-140 12 116 0 0,184 2 638 0 0,121 9-651 0 0,-273-8-186 0 0,87-8-7 0 0,1 1 0 0 0,65-2 0 0 0,-51 1 0 0 0,-79 5 9 0 0,172 1-18 0 0,-253 1 6 0 0,-33 0-5 0 0,-1 1-1 0 0,1 0 0 0 0,0 1 0 0 0,0 0 1 0 0,0 1-1 0 0,27 8 0 0 0,-42-10 7 0 0,0 0-1 0 0,-1 0 0 0 0,1 0 1 0 0,0 0-1 0 0,0 0 1 0 0,0 0-1 0 0,0 0 0 0 0,0 0 1 0 0,0 0-1 0 0,0 0 0 0 0,0 0 1 0 0,0 0-1 0 0,-1 0 0 0 0,1 0 1 0 0,0 0-1 0 0,0 0 1 0 0,0 0-1 0 0,0 0 0 0 0,0 0 1 0 0,0 0-1 0 0,0 1 0 0 0,0-1 1 0 0,0 0-1 0 0,0 0 0 0 0,0 0 1 0 0,0 0-1 0 0,0 0 1 0 0,0 0-1 0 0,0 0 0 0 0,-1 0 1 0 0,1 0-1 0 0,0 0 0 0 0,0 1 1 0 0,0-1-1 0 0,0 0 0 0 0,0 0 1 0 0,0 0-1 0 0,0 0 1 0 0,0 0-1 0 0,0 0 0 0 0,0 0 1 0 0,0 0-1 0 0,0 0 0 0 0,0 1 1 0 0,0-1-1 0 0,1 0 1 0 0,-1 0-1 0 0,0 0 0 0 0,0 0 1 0 0,0 0-1 0 0,0 0 0 0 0,0 0 1 0 0,0 0-1 0 0,0 0 0 0 0,0 0 1 0 0,0 0-1 0 0,0 1 1 0 0,0-1-1 0 0,0 0 0 0 0,0 0 1 0 0,0 0-1 0 0,1 0 0 0 0,-1 0 1 0 0,0 0-1 0 0,0 0 0 0 0,0 0 1 0 0,0 0-1 0 0,0 0 1 0 0,-12 5-317 0 0,-5 2-1811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15:50:47.381"/>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40 102 1375 0 0,'-5'-2'494'0'0,"0"1"0"0"0,0 0 0 0 0,-1 0 0 0 0,1 0-1 0 0,-8 0 1 0 0,16 1-328 0 0,-1-1 0 0 0,1 1 0 0 0,0-1 0 0 0,-1 0 0 0 0,1 0-1 0 0,-1-1 1 0 0,1 1 0 0 0,-1 0 0 0 0,1-1 0 0 0,-1 1 0 0 0,0-1 0 0 0,0 0 0 0 0,2-2 0 0 0,-2 2 128 0 0,0 0 0 0 0,0 1 0 0 0,0-1 1 0 0,0 0-1 0 0,1 1 0 0 0,-1 0 0 0 0,0-1 1 0 0,1 1-1 0 0,-1 0 0 0 0,1 0 0 0 0,-1 0 1 0 0,6 0-1 0 0,-7 1-231 0 0,0 0 1 0 0,0 0-1 0 0,0 1 1 0 0,1-1-1 0 0,-1 1 1 0 0,0-1-1 0 0,0 1 1 0 0,0-1-1 0 0,0 1 1 0 0,0 0-1 0 0,0-1 0 0 0,0 1 1 0 0,0 0-1 0 0,0 0 1 0 0,1 1-1 0 0,-1 0-3 0 0,0-1 0 0 0,0 0-1 0 0,0 0 1 0 0,0 0 0 0 0,0 0-1 0 0,0-1 1 0 0,0 1-1 0 0,1 0 1 0 0,-1 0 0 0 0,0-1-1 0 0,1 1 1 0 0,-1-1 0 0 0,0 1-1 0 0,1-1 1 0 0,-1 1 0 0 0,3-1-1 0 0,20 0 1194 0 0,-16-1-1066 0 0,1 1 0 0 0,-1 0 0 0 0,0 0 0 0 0,1 1 0 0 0,9 2 0 0 0,-2 1-116 0 0,1-1 1 0 0,0-1-1 0 0,0 0 0 0 0,0-2 1 0 0,19-1-1 0 0,81-15 484 0 0,-41 4 329 0 0,-43 10-731 0 0,-1 1 1 0 0,0 2 0 0 0,1 1-1 0 0,34 8 1 0 0,-27-5-169 0 0,78 2 0 0 0,-57-10 24 0 0,-6 0 31 0 0,0 2 0 0 0,98 11-1 0 0,-124-7-39 0 0,0-2 1 0 0,0-1-1 0 0,1-1 0 0 0,-1-1 0 0 0,43-9 0 0 0,14-2 101 0 0,72 7 103 0 0,10-1-206 0 0,-86 1 32 0 0,151 9 0 0 0,-211-2-26 0 0,35-2-4 0 0,93-12 0 0 0,-37 2 0 0 0,180-8 64 0 0,-161 11 196 0 0,141 9 0 0 0,-151 4-132 0 0,-120-5-128 0 0,-1 0 0 0 0,0 1 0 0 0,1-1 0 0 0,-1 0 0 0 0,0 1 0 0 0,1-1 0 0 0,-1 1 0 0 0,0-1 0 0 0,0 1 0 0 0,1 0 0 0 0,-1 0 0 0 0,0-1 0 0 0,2 3 0 0 0,-2-2 0 0 0,1 0 0 0 0,-1 0 0 0 0,0 0 0 0 0,1 0 0 0 0,-1 0 0 0 0,0 0 0 0 0,1-1 0 0 0,-1 1 0 0 0,1 0 0 0 0,-1-1 0 0 0,1 1 0 0 0,0-1 0 0 0,-1 0 0 0 0,3 1 0 0 0,-3-2 0 0 0,0 4-81 0 0,3 6-126 0 0,-3-8 79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4/22/2024 11:25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4/22/2024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18583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FF7B01F-7030-4606-8BA4-75CA65DC88D5}" type="slidenum">
              <a:rPr lang="de-DE" smtClean="0"/>
              <a:t>10</a:t>
            </a:fld>
            <a:endParaRPr lang="de-DE"/>
          </a:p>
        </p:txBody>
      </p:sp>
    </p:spTree>
    <p:extLst>
      <p:ext uri="{BB962C8B-B14F-4D97-AF65-F5344CB8AC3E}">
        <p14:creationId xmlns:p14="http://schemas.microsoft.com/office/powerpoint/2010/main" val="1944739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4/22/2024 11:25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192702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C31D227-8406-40E2-8D49-95DD0A2EB4E0}"/>
              </a:ext>
            </a:extLst>
          </p:cNvPr>
          <p:cNvSpPr>
            <a:spLocks noGrp="1"/>
          </p:cNvSpPr>
          <p:nvPr>
            <p:ph type="dt" sz="half" idx="10"/>
          </p:nvPr>
        </p:nvSpPr>
        <p:spPr/>
        <p:txBody>
          <a:bodyPr/>
          <a:lstStyle/>
          <a:p>
            <a:fld id="{005B0318-EDCE-44C0-A5C4-9834253423BA}" type="datetimeFigureOut">
              <a:rPr lang="de-DE" smtClean="0"/>
              <a:t>22.04.2024</a:t>
            </a:fld>
            <a:endParaRPr lang="de-DE"/>
          </a:p>
        </p:txBody>
      </p:sp>
      <p:sp>
        <p:nvSpPr>
          <p:cNvPr id="3" name="Fußzeilenplatzhalter 2">
            <a:extLst>
              <a:ext uri="{FF2B5EF4-FFF2-40B4-BE49-F238E27FC236}">
                <a16:creationId xmlns:a16="http://schemas.microsoft.com/office/drawing/2014/main" id="{05D8C46C-B1DB-41E7-84E0-B4C47E359341}"/>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D02F1A1-548F-4F95-B9B0-2E101240253C}"/>
              </a:ext>
            </a:extLst>
          </p:cNvPr>
          <p:cNvSpPr>
            <a:spLocks noGrp="1"/>
          </p:cNvSpPr>
          <p:nvPr>
            <p:ph type="sldNum" sz="quarter" idx="12"/>
          </p:nvPr>
        </p:nvSpPr>
        <p:spPr/>
        <p:txBody>
          <a:bodyPr/>
          <a:lstStyle/>
          <a:p>
            <a:fld id="{480F0DB5-4506-4FB5-950B-FD67FFC33C91}" type="slidenum">
              <a:rPr lang="de-DE" smtClean="0"/>
              <a:t>‹#›</a:t>
            </a:fld>
            <a:endParaRPr lang="de-DE"/>
          </a:p>
        </p:txBody>
      </p:sp>
    </p:spTree>
    <p:extLst>
      <p:ext uri="{BB962C8B-B14F-4D97-AF65-F5344CB8AC3E}">
        <p14:creationId xmlns:p14="http://schemas.microsoft.com/office/powerpoint/2010/main" val="3673280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43.png"/><Relationship Id="rId18" Type="http://schemas.openxmlformats.org/officeDocument/2006/relationships/image" Target="../media/image73.png"/><Relationship Id="rId26" Type="http://schemas.openxmlformats.org/officeDocument/2006/relationships/image" Target="../media/image44.png"/><Relationship Id="rId3" Type="http://schemas.openxmlformats.org/officeDocument/2006/relationships/image" Target="../media/image64.png"/><Relationship Id="rId21" Type="http://schemas.openxmlformats.org/officeDocument/2006/relationships/image" Target="../media/image76.png"/><Relationship Id="rId7" Type="http://schemas.openxmlformats.org/officeDocument/2006/relationships/image" Target="../media/image68.svg"/><Relationship Id="rId12" Type="http://schemas.openxmlformats.org/officeDocument/2006/relationships/image" Target="../media/image45.png"/><Relationship Id="rId17" Type="http://schemas.openxmlformats.org/officeDocument/2006/relationships/image" Target="../media/image36.png"/><Relationship Id="rId25" Type="http://schemas.openxmlformats.org/officeDocument/2006/relationships/image" Target="../media/image79.svg"/><Relationship Id="rId2" Type="http://schemas.openxmlformats.org/officeDocument/2006/relationships/notesSlide" Target="../notesSlides/notesSlide2.xml"/><Relationship Id="rId16" Type="http://schemas.openxmlformats.org/officeDocument/2006/relationships/image" Target="../media/image31.png"/><Relationship Id="rId20" Type="http://schemas.openxmlformats.org/officeDocument/2006/relationships/image" Target="../media/image75.svg"/><Relationship Id="rId29" Type="http://schemas.openxmlformats.org/officeDocument/2006/relationships/image" Target="../media/image33.svg"/><Relationship Id="rId1" Type="http://schemas.openxmlformats.org/officeDocument/2006/relationships/slideLayout" Target="../slideLayouts/slideLayout10.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78.png"/><Relationship Id="rId5" Type="http://schemas.openxmlformats.org/officeDocument/2006/relationships/image" Target="../media/image66.svg"/><Relationship Id="rId15" Type="http://schemas.openxmlformats.org/officeDocument/2006/relationships/image" Target="../media/image40.png"/><Relationship Id="rId23" Type="http://schemas.openxmlformats.org/officeDocument/2006/relationships/image" Target="../media/image77.png"/><Relationship Id="rId28" Type="http://schemas.openxmlformats.org/officeDocument/2006/relationships/image" Target="../media/image32.png"/><Relationship Id="rId10" Type="http://schemas.openxmlformats.org/officeDocument/2006/relationships/image" Target="../media/image71.png"/><Relationship Id="rId19" Type="http://schemas.openxmlformats.org/officeDocument/2006/relationships/image" Target="../media/image74.png"/><Relationship Id="rId31" Type="http://schemas.openxmlformats.org/officeDocument/2006/relationships/image" Target="../media/image38.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37.png"/><Relationship Id="rId22" Type="http://schemas.openxmlformats.org/officeDocument/2006/relationships/image" Target="../media/image46.png"/><Relationship Id="rId27" Type="http://schemas.openxmlformats.org/officeDocument/2006/relationships/image" Target="../media/image80.png"/><Relationship Id="rId30" Type="http://schemas.openxmlformats.org/officeDocument/2006/relationships/image" Target="../media/image8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3" Type="http://schemas.openxmlformats.org/officeDocument/2006/relationships/hyperlink" Target="mailto:user2@bestruncorp.onmicrosoft.com" TargetMode="External"/><Relationship Id="rId2" Type="http://schemas.openxmlformats.org/officeDocument/2006/relationships/hyperlink" Target="mailto:user1@bestruncorp.onmicrosoft.com" TargetMode="External"/><Relationship Id="rId1" Type="http://schemas.openxmlformats.org/officeDocument/2006/relationships/slideLayout" Target="../slideLayouts/slideLayout10.xml"/><Relationship Id="rId6" Type="http://schemas.openxmlformats.org/officeDocument/2006/relationships/hyperlink" Target="https://github.com/raepple/SAPProductSearchCopilot/blob/ed4f26396100b4f270c3f1747a3ed428de2d9e03/trustedca.crt" TargetMode="External"/><Relationship Id="rId5" Type="http://schemas.openxmlformats.org/officeDocument/2006/relationships/hyperlink" Target="https://github.com/raepple/SAPProductSearchCopilot.git" TargetMode="External"/><Relationship Id="rId4" Type="http://schemas.openxmlformats.org/officeDocument/2006/relationships/hyperlink" Target="mailto:user20@bestruncorp.onmicrosoft.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opilotstudio.microsoft.com/"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themeOverride" Target="../theme/themeOverride1.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make.powerautomate.com/" TargetMode="Externa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customXml" Target="../ink/ink2.xml"/><Relationship Id="rId12"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customXml" Target="../ink/ink3.xml"/></Relationships>
</file>

<file path=ppt/slides/_rels/slide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sv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6.xml.rels><?xml version="1.0" encoding="UTF-8" standalone="yes"?>
<Relationships xmlns="http://schemas.openxmlformats.org/package/2006/relationships"><Relationship Id="rId3" Type="http://schemas.openxmlformats.org/officeDocument/2006/relationships/hyperlink" Target="https://vhcals4hci.dummy.nodomain:44300/sap/bc/gui/sap/its/webgui" TargetMode="External"/><Relationship Id="rId2" Type="http://schemas.openxmlformats.org/officeDocument/2006/relationships/image" Target="../media/image131.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38.png"/><Relationship Id="rId4" Type="http://schemas.openxmlformats.org/officeDocument/2006/relationships/image" Target="../media/image44.png"/><Relationship Id="rId9" Type="http://schemas.openxmlformats.org/officeDocument/2006/relationships/image" Target="../media/image47.png"/></Relationships>
</file>

<file path=ppt/slides/_rels/slide7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customXml" Target="../ink/ink10.xml"/><Relationship Id="rId18" Type="http://schemas.openxmlformats.org/officeDocument/2006/relationships/image" Target="../media/image56.png"/><Relationship Id="rId3" Type="http://schemas.openxmlformats.org/officeDocument/2006/relationships/customXml" Target="../ink/ink5.xml"/><Relationship Id="rId7" Type="http://schemas.openxmlformats.org/officeDocument/2006/relationships/customXml" Target="../ink/ink7.xml"/><Relationship Id="rId12" Type="http://schemas.openxmlformats.org/officeDocument/2006/relationships/image" Target="../media/image53.png"/><Relationship Id="rId17" Type="http://schemas.openxmlformats.org/officeDocument/2006/relationships/customXml" Target="../ink/ink12.xml"/><Relationship Id="rId2" Type="http://schemas.openxmlformats.org/officeDocument/2006/relationships/image" Target="../media/image48.png"/><Relationship Id="rId16"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customXml" Target="../ink/ink8.xml"/><Relationship Id="rId14" Type="http://schemas.openxmlformats.org/officeDocument/2006/relationships/image" Target="../media/image54.png"/></Relationships>
</file>

<file path=ppt/slides/_rels/slide8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8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customXml" Target="../ink/ink18.xml"/><Relationship Id="rId3" Type="http://schemas.openxmlformats.org/officeDocument/2006/relationships/customXml" Target="../ink/ink13.xml"/><Relationship Id="rId7" Type="http://schemas.openxmlformats.org/officeDocument/2006/relationships/customXml" Target="../ink/ink15.xml"/><Relationship Id="rId12"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0.xml"/><Relationship Id="rId6" Type="http://schemas.openxmlformats.org/officeDocument/2006/relationships/image" Target="../media/image59.png"/><Relationship Id="rId11" Type="http://schemas.openxmlformats.org/officeDocument/2006/relationships/customXml" Target="../ink/ink17.xml"/><Relationship Id="rId5" Type="http://schemas.openxmlformats.org/officeDocument/2006/relationships/customXml" Target="../ink/ink14.xml"/><Relationship Id="rId10" Type="http://schemas.openxmlformats.org/officeDocument/2006/relationships/image" Target="../media/image61.png"/><Relationship Id="rId4" Type="http://schemas.openxmlformats.org/officeDocument/2006/relationships/image" Target="../media/image58.png"/><Relationship Id="rId9" Type="http://schemas.openxmlformats.org/officeDocument/2006/relationships/customXml" Target="../ink/ink16.xml"/><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294726"/>
            <a:ext cx="9352819" cy="3835624"/>
          </a:xfrm>
        </p:spPr>
        <p:txBody>
          <a:bodyPr/>
          <a:lstStyle/>
          <a:p>
            <a:r>
              <a:rPr lang="en-US" dirty="0"/>
              <a:t>Take the guesswork out of secure and compliant access to SAP from Copilot and Power Platform with Entra ID</a:t>
            </a:r>
            <a:br>
              <a:rPr lang="en-US" dirty="0"/>
            </a:br>
            <a:br>
              <a:rPr lang="en-US" dirty="0"/>
            </a:br>
            <a:r>
              <a:rPr lang="en-US" sz="2400" dirty="0"/>
              <a:t>ROOM: 2202, 4/25/2024 11:15 AM CET</a:t>
            </a:r>
            <a:br>
              <a:rPr lang="en-US" sz="2400" dirty="0"/>
            </a:br>
            <a:r>
              <a:rPr lang="en-US" sz="2400" dirty="0"/>
              <a:t>Martin Raepple, Martin Pankraz</a:t>
            </a:r>
            <a:endParaRPr lang="en-US" dirty="0"/>
          </a:p>
        </p:txBody>
      </p:sp>
      <p:pic>
        <p:nvPicPr>
          <p:cNvPr id="3" name="Picture 2">
            <a:extLst>
              <a:ext uri="{FF2B5EF4-FFF2-40B4-BE49-F238E27FC236}">
                <a16:creationId xmlns:a16="http://schemas.microsoft.com/office/drawing/2014/main" id="{39F84879-42B7-43B6-EFAA-3649288E3E20}"/>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10109322" y="232356"/>
            <a:ext cx="1888470" cy="1879666"/>
          </a:xfrm>
          <a:prstGeom prst="rect">
            <a:avLst/>
          </a:prstGeom>
        </p:spPr>
      </p:pic>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9">
            <a:extLst>
              <a:ext uri="{FF2B5EF4-FFF2-40B4-BE49-F238E27FC236}">
                <a16:creationId xmlns:a16="http://schemas.microsoft.com/office/drawing/2014/main" id="{BCC9A3BA-6249-431C-A3C8-63F65A72CDF5}"/>
              </a:ext>
            </a:extLst>
          </p:cNvPr>
          <p:cNvSpPr/>
          <p:nvPr/>
        </p:nvSpPr>
        <p:spPr>
          <a:xfrm>
            <a:off x="6341102" y="523625"/>
            <a:ext cx="3924660" cy="3054461"/>
          </a:xfrm>
          <a:prstGeom prst="rect">
            <a:avLst/>
          </a:prstGeom>
          <a:solidFill>
            <a:schemeClr val="bg1">
              <a:lumMod val="95000"/>
            </a:schemeClr>
          </a:solidFill>
          <a:ln w="1270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23" tIns="71923" rIns="71923" bIns="71923" rtlCol="0" anchor="ctr"/>
          <a:lstStyle/>
          <a:p>
            <a:endParaRPr lang="en-US" sz="1000" i="1" dirty="0">
              <a:solidFill>
                <a:srgbClr val="1A9898"/>
              </a:solidFill>
            </a:endParaRPr>
          </a:p>
        </p:txBody>
      </p:sp>
      <p:sp>
        <p:nvSpPr>
          <p:cNvPr id="201" name="Rechteck 9">
            <a:extLst>
              <a:ext uri="{FF2B5EF4-FFF2-40B4-BE49-F238E27FC236}">
                <a16:creationId xmlns:a16="http://schemas.microsoft.com/office/drawing/2014/main" id="{2A4C8F41-4882-4045-8F31-C644FAE6BE44}"/>
              </a:ext>
            </a:extLst>
          </p:cNvPr>
          <p:cNvSpPr/>
          <p:nvPr/>
        </p:nvSpPr>
        <p:spPr>
          <a:xfrm>
            <a:off x="6470508" y="2526081"/>
            <a:ext cx="3606810" cy="989783"/>
          </a:xfrm>
          <a:prstGeom prst="rect">
            <a:avLst/>
          </a:prstGeom>
          <a:solidFill>
            <a:schemeClr val="bg1"/>
          </a:solid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23" tIns="71923" rIns="71923" bIns="71923" rtlCol="0" anchor="ctr"/>
          <a:lstStyle/>
          <a:p>
            <a:r>
              <a:rPr lang="en-US" sz="1000" b="1" dirty="0">
                <a:solidFill>
                  <a:schemeClr val="tx1">
                    <a:lumMod val="65000"/>
                    <a:lumOff val="35000"/>
                  </a:schemeClr>
                </a:solidFill>
              </a:rPr>
              <a:t>  </a:t>
            </a:r>
            <a:endParaRPr lang="en-US" sz="1000" i="1" dirty="0">
              <a:solidFill>
                <a:srgbClr val="1A9898"/>
              </a:solidFill>
            </a:endParaRPr>
          </a:p>
        </p:txBody>
      </p:sp>
      <p:sp>
        <p:nvSpPr>
          <p:cNvPr id="74" name="Rechteck 9">
            <a:extLst>
              <a:ext uri="{FF2B5EF4-FFF2-40B4-BE49-F238E27FC236}">
                <a16:creationId xmlns:a16="http://schemas.microsoft.com/office/drawing/2014/main" id="{CEDE78A0-D267-48AD-8627-9B9F19AC36B1}"/>
              </a:ext>
            </a:extLst>
          </p:cNvPr>
          <p:cNvSpPr/>
          <p:nvPr/>
        </p:nvSpPr>
        <p:spPr>
          <a:xfrm>
            <a:off x="947452" y="2401763"/>
            <a:ext cx="4159963" cy="4223698"/>
          </a:xfrm>
          <a:prstGeom prst="rect">
            <a:avLst/>
          </a:prstGeom>
          <a:solidFill>
            <a:schemeClr val="bg1">
              <a:lumMod val="95000"/>
            </a:schemeClr>
          </a:solidFill>
          <a:ln w="1270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23" tIns="71923" rIns="71923" bIns="71923" rtlCol="0" anchor="ctr"/>
          <a:lstStyle/>
          <a:p>
            <a:endParaRPr lang="en-US" sz="1000" i="1" dirty="0">
              <a:solidFill>
                <a:srgbClr val="1A9898"/>
              </a:solidFill>
            </a:endParaRPr>
          </a:p>
        </p:txBody>
      </p:sp>
      <p:cxnSp>
        <p:nvCxnSpPr>
          <p:cNvPr id="141" name="Elbow Connector 83">
            <a:extLst>
              <a:ext uri="{FF2B5EF4-FFF2-40B4-BE49-F238E27FC236}">
                <a16:creationId xmlns:a16="http://schemas.microsoft.com/office/drawing/2014/main" id="{45FDB7B3-288E-46EE-8E5B-617AD57226D3}"/>
              </a:ext>
            </a:extLst>
          </p:cNvPr>
          <p:cNvCxnSpPr>
            <a:cxnSpLocks/>
            <a:stCxn id="200" idx="3"/>
            <a:endCxn id="170" idx="1"/>
          </p:cNvCxnSpPr>
          <p:nvPr/>
        </p:nvCxnSpPr>
        <p:spPr>
          <a:xfrm flipV="1">
            <a:off x="7592240" y="2941891"/>
            <a:ext cx="741600" cy="1564"/>
          </a:xfrm>
          <a:prstGeom prst="bentConnector3">
            <a:avLst>
              <a:gd name="adj1" fmla="val 50000"/>
            </a:avLst>
          </a:prstGeom>
          <a:ln w="19050" cap="rnd" cmpd="sng">
            <a:solidFill>
              <a:schemeClr val="tx1">
                <a:lumMod val="65000"/>
                <a:lumOff val="35000"/>
              </a:schemeClr>
            </a:solidFill>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3" name="Rechteck 9">
            <a:extLst>
              <a:ext uri="{FF2B5EF4-FFF2-40B4-BE49-F238E27FC236}">
                <a16:creationId xmlns:a16="http://schemas.microsoft.com/office/drawing/2014/main" id="{0D3F0ABD-0615-4D55-871E-5E4EE5E02312}"/>
              </a:ext>
            </a:extLst>
          </p:cNvPr>
          <p:cNvSpPr/>
          <p:nvPr/>
        </p:nvSpPr>
        <p:spPr>
          <a:xfrm>
            <a:off x="1291943" y="2730229"/>
            <a:ext cx="3519121" cy="1943633"/>
          </a:xfrm>
          <a:prstGeom prst="rect">
            <a:avLst/>
          </a:prstGeom>
          <a:solidFill>
            <a:schemeClr val="bg1"/>
          </a:solid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23" tIns="71923" rIns="71923" bIns="71923" rtlCol="0" anchor="ctr"/>
          <a:lstStyle/>
          <a:p>
            <a:r>
              <a:rPr lang="en-US" sz="1000" b="1" dirty="0">
                <a:solidFill>
                  <a:schemeClr val="tx1">
                    <a:lumMod val="65000"/>
                    <a:lumOff val="35000"/>
                  </a:schemeClr>
                </a:solidFill>
              </a:rPr>
              <a:t>  </a:t>
            </a:r>
            <a:endParaRPr lang="en-US" sz="1000" i="1" dirty="0">
              <a:solidFill>
                <a:srgbClr val="1A9898"/>
              </a:solidFill>
            </a:endParaRPr>
          </a:p>
        </p:txBody>
      </p:sp>
      <p:sp>
        <p:nvSpPr>
          <p:cNvPr id="55" name="Rechteck 40">
            <a:extLst>
              <a:ext uri="{FF2B5EF4-FFF2-40B4-BE49-F238E27FC236}">
                <a16:creationId xmlns:a16="http://schemas.microsoft.com/office/drawing/2014/main" id="{CDBDBC32-D7A0-4CF1-8D97-505E484A0173}"/>
              </a:ext>
            </a:extLst>
          </p:cNvPr>
          <p:cNvSpPr/>
          <p:nvPr/>
        </p:nvSpPr>
        <p:spPr>
          <a:xfrm>
            <a:off x="1332843" y="2790157"/>
            <a:ext cx="1821011" cy="307777"/>
          </a:xfrm>
          <a:prstGeom prst="rect">
            <a:avLst/>
          </a:prstGeom>
        </p:spPr>
        <p:txBody>
          <a:bodyPr wrap="none" lIns="0" tIns="0" rIns="0" bIns="0">
            <a:spAutoFit/>
          </a:bodyPr>
          <a:lstStyle/>
          <a:p>
            <a:pPr algn="ctr"/>
            <a:r>
              <a:rPr lang="en-US" sz="1000" b="1" dirty="0">
                <a:solidFill>
                  <a:schemeClr val="tx1">
                    <a:lumMod val="65000"/>
                    <a:lumOff val="35000"/>
                  </a:schemeClr>
                </a:solidFill>
                <a:latin typeface="Arial" charset="0"/>
                <a:ea typeface="Arial" charset="0"/>
                <a:cs typeface="Arial" charset="0"/>
              </a:rPr>
              <a:t>Entra ID Tenant</a:t>
            </a:r>
            <a:br>
              <a:rPr lang="en-US" sz="1000" b="1" dirty="0">
                <a:solidFill>
                  <a:schemeClr val="tx1">
                    <a:lumMod val="65000"/>
                    <a:lumOff val="35000"/>
                  </a:schemeClr>
                </a:solidFill>
                <a:latin typeface="Arial" charset="0"/>
                <a:ea typeface="Arial" charset="0"/>
                <a:cs typeface="Arial" charset="0"/>
              </a:rPr>
            </a:br>
            <a:r>
              <a:rPr lang="en-US" sz="1000" b="1" dirty="0">
                <a:solidFill>
                  <a:schemeClr val="tx1">
                    <a:lumMod val="65000"/>
                    <a:lumOff val="35000"/>
                  </a:schemeClr>
                </a:solidFill>
                <a:latin typeface="Arial" charset="0"/>
                <a:ea typeface="Arial" charset="0"/>
                <a:cs typeface="Arial" charset="0"/>
              </a:rPr>
              <a:t>bestruncorp.onmicrosoft.com</a:t>
            </a:r>
          </a:p>
        </p:txBody>
      </p:sp>
      <p:sp>
        <p:nvSpPr>
          <p:cNvPr id="57" name="Rechteck 40">
            <a:extLst>
              <a:ext uri="{FF2B5EF4-FFF2-40B4-BE49-F238E27FC236}">
                <a16:creationId xmlns:a16="http://schemas.microsoft.com/office/drawing/2014/main" id="{4D4C828B-08AA-4519-BC69-1D41204A0BB4}"/>
              </a:ext>
            </a:extLst>
          </p:cNvPr>
          <p:cNvSpPr/>
          <p:nvPr/>
        </p:nvSpPr>
        <p:spPr>
          <a:xfrm>
            <a:off x="1936972" y="3401406"/>
            <a:ext cx="1275990" cy="307777"/>
          </a:xfrm>
          <a:prstGeom prst="rect">
            <a:avLst/>
          </a:prstGeom>
        </p:spPr>
        <p:txBody>
          <a:bodyPr wrap="none" lIns="0" tIns="0" rIns="0" bIns="0">
            <a:spAutoFit/>
          </a:bodyPr>
          <a:lstStyle/>
          <a:p>
            <a:r>
              <a:rPr lang="en-US" sz="1000" dirty="0" err="1">
                <a:solidFill>
                  <a:schemeClr val="tx1">
                    <a:lumMod val="65000"/>
                    <a:lumOff val="35000"/>
                  </a:schemeClr>
                </a:solidFill>
                <a:latin typeface="Arial" charset="0"/>
                <a:cs typeface="Arial" charset="0"/>
              </a:rPr>
              <a:t>ProductSearchCopilot</a:t>
            </a:r>
            <a:r>
              <a:rPr lang="en-US" sz="1000" dirty="0">
                <a:solidFill>
                  <a:schemeClr val="tx1">
                    <a:lumMod val="65000"/>
                    <a:lumOff val="35000"/>
                  </a:schemeClr>
                </a:solidFill>
                <a:latin typeface="Arial" charset="0"/>
                <a:cs typeface="Arial" charset="0"/>
              </a:rPr>
              <a:t> </a:t>
            </a:r>
            <a:br>
              <a:rPr lang="en-US" sz="1000" dirty="0">
                <a:solidFill>
                  <a:schemeClr val="tx1">
                    <a:lumMod val="65000"/>
                    <a:lumOff val="35000"/>
                  </a:schemeClr>
                </a:solidFill>
                <a:latin typeface="Arial" charset="0"/>
                <a:cs typeface="Arial" charset="0"/>
              </a:rPr>
            </a:br>
            <a:r>
              <a:rPr lang="en-US" sz="1000" dirty="0">
                <a:solidFill>
                  <a:schemeClr val="tx1">
                    <a:lumMod val="65000"/>
                    <a:lumOff val="35000"/>
                  </a:schemeClr>
                </a:solidFill>
                <a:latin typeface="Arial" charset="0"/>
                <a:cs typeface="Arial" charset="0"/>
              </a:rPr>
              <a:t>(App Registration)</a:t>
            </a:r>
          </a:p>
        </p:txBody>
      </p:sp>
      <p:sp>
        <p:nvSpPr>
          <p:cNvPr id="67" name="Rechteck 40">
            <a:extLst>
              <a:ext uri="{FF2B5EF4-FFF2-40B4-BE49-F238E27FC236}">
                <a16:creationId xmlns:a16="http://schemas.microsoft.com/office/drawing/2014/main" id="{1AE5DA6A-50FE-4344-8BB9-E8543A414F55}"/>
              </a:ext>
            </a:extLst>
          </p:cNvPr>
          <p:cNvSpPr/>
          <p:nvPr/>
        </p:nvSpPr>
        <p:spPr>
          <a:xfrm>
            <a:off x="1937080" y="3902743"/>
            <a:ext cx="1646285" cy="307777"/>
          </a:xfrm>
          <a:prstGeom prst="rect">
            <a:avLst/>
          </a:prstGeom>
        </p:spPr>
        <p:txBody>
          <a:bodyPr wrap="none" lIns="0" tIns="0" rIns="0" bIns="0">
            <a:spAutoFit/>
          </a:bodyPr>
          <a:lstStyle/>
          <a:p>
            <a:r>
              <a:rPr lang="pt-BR" sz="1000" dirty="0">
                <a:solidFill>
                  <a:schemeClr val="tx1">
                    <a:lumMod val="65000"/>
                    <a:lumOff val="35000"/>
                  </a:schemeClr>
                </a:solidFill>
                <a:latin typeface="Arial" charset="0"/>
                <a:cs typeface="Arial" charset="0"/>
              </a:rPr>
              <a:t>SAP</a:t>
            </a:r>
            <a:br>
              <a:rPr lang="en-US" sz="1000" dirty="0">
                <a:solidFill>
                  <a:schemeClr val="tx1">
                    <a:lumMod val="65000"/>
                    <a:lumOff val="35000"/>
                  </a:schemeClr>
                </a:solidFill>
                <a:latin typeface="Arial" charset="0"/>
                <a:cs typeface="Arial" charset="0"/>
              </a:rPr>
            </a:br>
            <a:r>
              <a:rPr lang="en-US" sz="1000" dirty="0">
                <a:solidFill>
                  <a:schemeClr val="tx1">
                    <a:lumMod val="65000"/>
                    <a:lumOff val="35000"/>
                  </a:schemeClr>
                </a:solidFill>
                <a:latin typeface="Arial" charset="0"/>
                <a:cs typeface="Arial" charset="0"/>
              </a:rPr>
              <a:t>(Enterprise App Registration)</a:t>
            </a:r>
          </a:p>
        </p:txBody>
      </p:sp>
      <p:sp>
        <p:nvSpPr>
          <p:cNvPr id="171" name="Rectangle 14">
            <a:extLst>
              <a:ext uri="{FF2B5EF4-FFF2-40B4-BE49-F238E27FC236}">
                <a16:creationId xmlns:a16="http://schemas.microsoft.com/office/drawing/2014/main" id="{751EE2F4-DAB3-4752-A548-547550ABFE99}"/>
              </a:ext>
            </a:extLst>
          </p:cNvPr>
          <p:cNvSpPr/>
          <p:nvPr/>
        </p:nvSpPr>
        <p:spPr>
          <a:xfrm>
            <a:off x="5995157" y="3764309"/>
            <a:ext cx="888501" cy="21114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72" tIns="35972" rIns="35972" bIns="35972" rtlCol="0" anchor="ctr">
            <a:spAutoFit/>
          </a:bodyPr>
          <a:lstStyle/>
          <a:p>
            <a:pPr algn="ctr"/>
            <a:r>
              <a:rPr lang="en-US" sz="900" dirty="0">
                <a:solidFill>
                  <a:schemeClr val="tx1">
                    <a:lumMod val="65000"/>
                    <a:lumOff val="35000"/>
                  </a:schemeClr>
                </a:solidFill>
              </a:rPr>
              <a:t>Firewall</a:t>
            </a:r>
          </a:p>
        </p:txBody>
      </p:sp>
      <p:cxnSp>
        <p:nvCxnSpPr>
          <p:cNvPr id="235" name="Gerade Verbindung 60">
            <a:extLst>
              <a:ext uri="{FF2B5EF4-FFF2-40B4-BE49-F238E27FC236}">
                <a16:creationId xmlns:a16="http://schemas.microsoft.com/office/drawing/2014/main" id="{6A13D6C1-8DB0-44E2-B598-CB70F9B14EE4}"/>
              </a:ext>
            </a:extLst>
          </p:cNvPr>
          <p:cNvCxnSpPr>
            <a:cxnSpLocks/>
          </p:cNvCxnSpPr>
          <p:nvPr/>
        </p:nvCxnSpPr>
        <p:spPr>
          <a:xfrm flipH="1">
            <a:off x="6270940" y="3771349"/>
            <a:ext cx="5049577" cy="0"/>
          </a:xfrm>
          <a:prstGeom prst="line">
            <a:avLst/>
          </a:prstGeom>
          <a:ln w="381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02" name="Rechteck 9">
            <a:extLst>
              <a:ext uri="{FF2B5EF4-FFF2-40B4-BE49-F238E27FC236}">
                <a16:creationId xmlns:a16="http://schemas.microsoft.com/office/drawing/2014/main" id="{5FE6DDC8-66C0-4270-B22D-D0F503081002}"/>
              </a:ext>
            </a:extLst>
          </p:cNvPr>
          <p:cNvSpPr/>
          <p:nvPr/>
        </p:nvSpPr>
        <p:spPr>
          <a:xfrm>
            <a:off x="6241276" y="4006051"/>
            <a:ext cx="5081109" cy="2619411"/>
          </a:xfrm>
          <a:prstGeom prst="rect">
            <a:avLst/>
          </a:prstGeom>
          <a:solidFill>
            <a:schemeClr val="bg1">
              <a:lumMod val="95000"/>
            </a:schemeClr>
          </a:solidFill>
          <a:ln w="1270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23" tIns="71923" rIns="71923" bIns="71923" rtlCol="0" anchor="ctr"/>
          <a:lstStyle/>
          <a:p>
            <a:endParaRPr lang="en-US" sz="1000" i="1" dirty="0">
              <a:solidFill>
                <a:srgbClr val="1A9898"/>
              </a:solidFill>
            </a:endParaRPr>
          </a:p>
        </p:txBody>
      </p:sp>
      <p:sp>
        <p:nvSpPr>
          <p:cNvPr id="193" name="Rechteck 9">
            <a:extLst>
              <a:ext uri="{FF2B5EF4-FFF2-40B4-BE49-F238E27FC236}">
                <a16:creationId xmlns:a16="http://schemas.microsoft.com/office/drawing/2014/main" id="{5679C421-40B0-45E6-9B63-A8880D9AED5D}"/>
              </a:ext>
            </a:extLst>
          </p:cNvPr>
          <p:cNvSpPr/>
          <p:nvPr/>
        </p:nvSpPr>
        <p:spPr>
          <a:xfrm>
            <a:off x="6466041" y="4440198"/>
            <a:ext cx="2845901" cy="382787"/>
          </a:xfrm>
          <a:prstGeom prst="rect">
            <a:avLst/>
          </a:prstGeom>
          <a:solidFill>
            <a:schemeClr val="bg1"/>
          </a:solid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23" tIns="71923" rIns="71923" bIns="71923" rtlCol="0" anchor="ctr"/>
          <a:lstStyle/>
          <a:p>
            <a:r>
              <a:rPr lang="en-US" sz="1000" b="1" dirty="0">
                <a:solidFill>
                  <a:schemeClr val="tx1">
                    <a:lumMod val="65000"/>
                    <a:lumOff val="35000"/>
                  </a:schemeClr>
                </a:solidFill>
              </a:rPr>
              <a:t>  </a:t>
            </a:r>
            <a:endParaRPr lang="en-US" sz="1000" i="1" dirty="0">
              <a:solidFill>
                <a:srgbClr val="1A9898"/>
              </a:solidFill>
            </a:endParaRPr>
          </a:p>
        </p:txBody>
      </p:sp>
      <p:sp>
        <p:nvSpPr>
          <p:cNvPr id="300" name="Textfeld 6">
            <a:extLst>
              <a:ext uri="{FF2B5EF4-FFF2-40B4-BE49-F238E27FC236}">
                <a16:creationId xmlns:a16="http://schemas.microsoft.com/office/drawing/2014/main" id="{1D4B41D1-EF14-4D08-984C-52AE2B710D0B}"/>
              </a:ext>
            </a:extLst>
          </p:cNvPr>
          <p:cNvSpPr txBox="1"/>
          <p:nvPr/>
        </p:nvSpPr>
        <p:spPr>
          <a:xfrm>
            <a:off x="9858588" y="3999006"/>
            <a:ext cx="1468671" cy="261610"/>
          </a:xfrm>
          <a:prstGeom prst="rect">
            <a:avLst/>
          </a:prstGeom>
          <a:noFill/>
        </p:spPr>
        <p:txBody>
          <a:bodyPr wrap="none" rtlCol="0">
            <a:spAutoFit/>
          </a:bodyPr>
          <a:lstStyle/>
          <a:p>
            <a:pPr algn="r"/>
            <a:r>
              <a:rPr lang="en-US" sz="1100" b="1" dirty="0">
                <a:solidFill>
                  <a:schemeClr val="tx1">
                    <a:lumMod val="65000"/>
                    <a:lumOff val="35000"/>
                  </a:schemeClr>
                </a:solidFill>
                <a:ea typeface="BentonSans Medium" charset="0"/>
                <a:cs typeface="BentonSans Medium" charset="0"/>
              </a:rPr>
              <a:t>Corporate Network</a:t>
            </a:r>
          </a:p>
        </p:txBody>
      </p:sp>
      <p:pic>
        <p:nvPicPr>
          <p:cNvPr id="365" name="Bild 82">
            <a:extLst>
              <a:ext uri="{FF2B5EF4-FFF2-40B4-BE49-F238E27FC236}">
                <a16:creationId xmlns:a16="http://schemas.microsoft.com/office/drawing/2014/main" id="{4C0F1043-7D4D-4170-973E-70528B8F86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081" t="-31081" r="-31081" b="-31081"/>
          <a:stretch/>
        </p:blipFill>
        <p:spPr>
          <a:xfrm>
            <a:off x="1922232" y="4295945"/>
            <a:ext cx="254051" cy="257972"/>
          </a:xfrm>
          <a:prstGeom prst="ellipse">
            <a:avLst/>
          </a:prstGeom>
          <a:solidFill>
            <a:srgbClr val="053B70"/>
          </a:solidFill>
          <a:ln w="6350" algn="ctr">
            <a:noFill/>
            <a:miter lim="800000"/>
            <a:headEnd/>
            <a:tailEnd/>
          </a:ln>
        </p:spPr>
      </p:pic>
      <p:sp>
        <p:nvSpPr>
          <p:cNvPr id="367" name="Rectangle 47">
            <a:extLst>
              <a:ext uri="{FF2B5EF4-FFF2-40B4-BE49-F238E27FC236}">
                <a16:creationId xmlns:a16="http://schemas.microsoft.com/office/drawing/2014/main" id="{C069767B-B2FC-4AA3-ADFB-4F669F8A3ED5}"/>
              </a:ext>
            </a:extLst>
          </p:cNvPr>
          <p:cNvSpPr/>
          <p:nvPr/>
        </p:nvSpPr>
        <p:spPr>
          <a:xfrm>
            <a:off x="2201713" y="4234712"/>
            <a:ext cx="1068388" cy="3804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80" tIns="35980" rIns="35980" bIns="35980" rtlCol="0" anchor="ctr">
            <a:spAutoFit/>
          </a:bodyPr>
          <a:lstStyle/>
          <a:p>
            <a:r>
              <a:rPr lang="en-US" sz="1000" dirty="0">
                <a:solidFill>
                  <a:schemeClr val="tx1">
                    <a:lumMod val="65000"/>
                    <a:lumOff val="35000"/>
                  </a:schemeClr>
                </a:solidFill>
                <a:latin typeface="Arial" charset="0"/>
                <a:ea typeface="Arial" charset="0"/>
                <a:cs typeface="Arial" charset="0"/>
              </a:rPr>
              <a:t>SAML Signing </a:t>
            </a:r>
            <a:br>
              <a:rPr lang="en-US" sz="1000" dirty="0">
                <a:solidFill>
                  <a:schemeClr val="tx1">
                    <a:lumMod val="65000"/>
                    <a:lumOff val="35000"/>
                  </a:schemeClr>
                </a:solidFill>
                <a:latin typeface="Arial" charset="0"/>
                <a:ea typeface="Arial" charset="0"/>
                <a:cs typeface="Arial" charset="0"/>
              </a:rPr>
            </a:br>
            <a:r>
              <a:rPr lang="en-US" sz="1000" dirty="0">
                <a:solidFill>
                  <a:schemeClr val="tx1">
                    <a:lumMod val="65000"/>
                    <a:lumOff val="35000"/>
                  </a:schemeClr>
                </a:solidFill>
                <a:latin typeface="Arial" charset="0"/>
                <a:ea typeface="Arial" charset="0"/>
                <a:cs typeface="Arial" charset="0"/>
              </a:rPr>
              <a:t>Key &amp; Certificate</a:t>
            </a:r>
          </a:p>
        </p:txBody>
      </p:sp>
      <p:pic>
        <p:nvPicPr>
          <p:cNvPr id="23" name="Grafik 22">
            <a:extLst>
              <a:ext uri="{FF2B5EF4-FFF2-40B4-BE49-F238E27FC236}">
                <a16:creationId xmlns:a16="http://schemas.microsoft.com/office/drawing/2014/main" id="{4A6E6FF0-98EE-401C-BE90-8E5371CC1D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0318" y="3878530"/>
            <a:ext cx="434426" cy="441132"/>
          </a:xfrm>
          <a:prstGeom prst="rect">
            <a:avLst/>
          </a:prstGeom>
        </p:spPr>
      </p:pic>
      <p:pic>
        <p:nvPicPr>
          <p:cNvPr id="25" name="Grafik 24">
            <a:extLst>
              <a:ext uri="{FF2B5EF4-FFF2-40B4-BE49-F238E27FC236}">
                <a16:creationId xmlns:a16="http://schemas.microsoft.com/office/drawing/2014/main" id="{327E0093-2798-495B-9660-BF0E205420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0389" y="3367446"/>
            <a:ext cx="434426" cy="441132"/>
          </a:xfrm>
          <a:prstGeom prst="rect">
            <a:avLst/>
          </a:prstGeom>
        </p:spPr>
      </p:pic>
      <p:grpSp>
        <p:nvGrpSpPr>
          <p:cNvPr id="48" name="Group 47">
            <a:extLst>
              <a:ext uri="{FF2B5EF4-FFF2-40B4-BE49-F238E27FC236}">
                <a16:creationId xmlns:a16="http://schemas.microsoft.com/office/drawing/2014/main" id="{0E072B20-8575-4F30-986C-26990C831308}"/>
              </a:ext>
            </a:extLst>
          </p:cNvPr>
          <p:cNvGrpSpPr/>
          <p:nvPr/>
        </p:nvGrpSpPr>
        <p:grpSpPr>
          <a:xfrm>
            <a:off x="2877719" y="1643743"/>
            <a:ext cx="4199421" cy="251898"/>
            <a:chOff x="2634588" y="1373606"/>
            <a:chExt cx="4639066" cy="274040"/>
          </a:xfrm>
        </p:grpSpPr>
        <p:cxnSp>
          <p:nvCxnSpPr>
            <p:cNvPr id="174" name="Elbow Connector 83">
              <a:extLst>
                <a:ext uri="{FF2B5EF4-FFF2-40B4-BE49-F238E27FC236}">
                  <a16:creationId xmlns:a16="http://schemas.microsoft.com/office/drawing/2014/main" id="{1CE40957-4F02-4CA6-97B3-42AFE6F7787F}"/>
                </a:ext>
              </a:extLst>
            </p:cNvPr>
            <p:cNvCxnSpPr>
              <a:cxnSpLocks/>
            </p:cNvCxnSpPr>
            <p:nvPr/>
          </p:nvCxnSpPr>
          <p:spPr>
            <a:xfrm rot="10800000" flipV="1">
              <a:off x="2634588" y="1601208"/>
              <a:ext cx="4639066" cy="1"/>
            </a:xfrm>
            <a:prstGeom prst="bentConnector3">
              <a:avLst>
                <a:gd name="adj1" fmla="val 50000"/>
              </a:avLst>
            </a:prstGeom>
            <a:ln w="19050" cap="rnd" cmpd="sng">
              <a:solidFill>
                <a:schemeClr val="tx1">
                  <a:lumMod val="65000"/>
                  <a:lumOff val="35000"/>
                </a:schemeClr>
              </a:solidFill>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76" name="Textfeld 67">
              <a:extLst>
                <a:ext uri="{FF2B5EF4-FFF2-40B4-BE49-F238E27FC236}">
                  <a16:creationId xmlns:a16="http://schemas.microsoft.com/office/drawing/2014/main" id="{FB78CF7C-4CC0-4FE7-808F-6FFB3396E4F8}"/>
                </a:ext>
              </a:extLst>
            </p:cNvPr>
            <p:cNvSpPr txBox="1">
              <a:spLocks/>
            </p:cNvSpPr>
            <p:nvPr/>
          </p:nvSpPr>
          <p:spPr>
            <a:xfrm>
              <a:off x="3091671" y="1373606"/>
              <a:ext cx="274040" cy="274040"/>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2918"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050" b="1" dirty="0"/>
                <a:t>1</a:t>
              </a:r>
            </a:p>
          </p:txBody>
        </p:sp>
      </p:grpSp>
      <p:grpSp>
        <p:nvGrpSpPr>
          <p:cNvPr id="52" name="Group 51">
            <a:extLst>
              <a:ext uri="{FF2B5EF4-FFF2-40B4-BE49-F238E27FC236}">
                <a16:creationId xmlns:a16="http://schemas.microsoft.com/office/drawing/2014/main" id="{65CBBBB7-2C71-91B1-B15A-3F5D7669A043}"/>
              </a:ext>
            </a:extLst>
          </p:cNvPr>
          <p:cNvGrpSpPr/>
          <p:nvPr/>
        </p:nvGrpSpPr>
        <p:grpSpPr>
          <a:xfrm>
            <a:off x="2544256" y="2057307"/>
            <a:ext cx="248069" cy="672804"/>
            <a:chOff x="2544256" y="2057307"/>
            <a:chExt cx="248069" cy="672804"/>
          </a:xfrm>
        </p:grpSpPr>
        <p:cxnSp>
          <p:nvCxnSpPr>
            <p:cNvPr id="175" name="Elbow Connector 83">
              <a:extLst>
                <a:ext uri="{FF2B5EF4-FFF2-40B4-BE49-F238E27FC236}">
                  <a16:creationId xmlns:a16="http://schemas.microsoft.com/office/drawing/2014/main" id="{56E05CB8-9112-4D95-941C-57213FC2737A}"/>
                </a:ext>
              </a:extLst>
            </p:cNvPr>
            <p:cNvCxnSpPr>
              <a:cxnSpLocks/>
            </p:cNvCxnSpPr>
            <p:nvPr/>
          </p:nvCxnSpPr>
          <p:spPr>
            <a:xfrm rot="16200000" flipH="1">
              <a:off x="2301908" y="2391957"/>
              <a:ext cx="672804" cy="3504"/>
            </a:xfrm>
            <a:prstGeom prst="bentConnector3">
              <a:avLst>
                <a:gd name="adj1" fmla="val 50000"/>
              </a:avLst>
            </a:prstGeom>
            <a:ln w="19050" cap="rnd" cmpd="sng">
              <a:solidFill>
                <a:schemeClr val="tx1">
                  <a:lumMod val="65000"/>
                  <a:lumOff val="35000"/>
                </a:schemeClr>
              </a:solidFill>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77" name="Textfeld 67">
              <a:extLst>
                <a:ext uri="{FF2B5EF4-FFF2-40B4-BE49-F238E27FC236}">
                  <a16:creationId xmlns:a16="http://schemas.microsoft.com/office/drawing/2014/main" id="{DF7BB3B8-C088-44CE-991D-6E85C825B4B0}"/>
                </a:ext>
              </a:extLst>
            </p:cNvPr>
            <p:cNvSpPr txBox="1">
              <a:spLocks/>
            </p:cNvSpPr>
            <p:nvPr/>
          </p:nvSpPr>
          <p:spPr>
            <a:xfrm>
              <a:off x="2544256" y="2224526"/>
              <a:ext cx="248069" cy="25189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2918"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050" b="1" dirty="0"/>
                <a:t>2</a:t>
              </a:r>
            </a:p>
          </p:txBody>
        </p:sp>
      </p:grpSp>
      <p:sp>
        <p:nvSpPr>
          <p:cNvPr id="70" name="Rechteck 24">
            <a:extLst>
              <a:ext uri="{FF2B5EF4-FFF2-40B4-BE49-F238E27FC236}">
                <a16:creationId xmlns:a16="http://schemas.microsoft.com/office/drawing/2014/main" id="{A5EC3B5B-6E8C-4EBE-B34E-BC6DA8F5A711}"/>
              </a:ext>
            </a:extLst>
          </p:cNvPr>
          <p:cNvSpPr/>
          <p:nvPr/>
        </p:nvSpPr>
        <p:spPr>
          <a:xfrm>
            <a:off x="2376544" y="1033555"/>
            <a:ext cx="583493" cy="461665"/>
          </a:xfrm>
          <a:prstGeom prst="rect">
            <a:avLst/>
          </a:prstGeom>
        </p:spPr>
        <p:txBody>
          <a:bodyPr wrap="none" lIns="0" tIns="0" rIns="0" bIns="0">
            <a:spAutoFit/>
          </a:bodyPr>
          <a:lstStyle/>
          <a:p>
            <a:pPr algn="ctr"/>
            <a:br>
              <a:rPr lang="en-US" sz="1000" b="1" dirty="0">
                <a:solidFill>
                  <a:schemeClr val="tx1">
                    <a:lumMod val="65000"/>
                    <a:lumOff val="35000"/>
                  </a:schemeClr>
                </a:solidFill>
                <a:latin typeface="Arial" charset="0"/>
                <a:ea typeface="Arial" charset="0"/>
                <a:cs typeface="Arial" charset="0"/>
              </a:rPr>
            </a:br>
            <a:r>
              <a:rPr lang="en-US" sz="1000" b="1" dirty="0">
                <a:solidFill>
                  <a:schemeClr val="tx1">
                    <a:lumMod val="65000"/>
                    <a:lumOff val="35000"/>
                  </a:schemeClr>
                </a:solidFill>
                <a:latin typeface="Arial" charset="0"/>
                <a:ea typeface="Arial" charset="0"/>
                <a:cs typeface="Arial" charset="0"/>
              </a:rPr>
              <a:t>John Doe</a:t>
            </a:r>
            <a:br>
              <a:rPr lang="en-US" sz="1000" b="1" dirty="0">
                <a:solidFill>
                  <a:schemeClr val="tx1">
                    <a:lumMod val="65000"/>
                    <a:lumOff val="35000"/>
                  </a:schemeClr>
                </a:solidFill>
                <a:latin typeface="Arial" charset="0"/>
                <a:ea typeface="Arial" charset="0"/>
                <a:cs typeface="Arial" charset="0"/>
              </a:rPr>
            </a:br>
            <a:r>
              <a:rPr lang="en-US" sz="1000" b="1" dirty="0">
                <a:solidFill>
                  <a:schemeClr val="tx1">
                    <a:lumMod val="65000"/>
                    <a:lumOff val="35000"/>
                  </a:schemeClr>
                </a:solidFill>
                <a:latin typeface="Arial" charset="0"/>
                <a:ea typeface="Arial" charset="0"/>
                <a:cs typeface="Arial" charset="0"/>
              </a:rPr>
              <a:t>(User)</a:t>
            </a:r>
          </a:p>
        </p:txBody>
      </p:sp>
      <p:sp>
        <p:nvSpPr>
          <p:cNvPr id="5" name="Textfeld 4">
            <a:extLst>
              <a:ext uri="{FF2B5EF4-FFF2-40B4-BE49-F238E27FC236}">
                <a16:creationId xmlns:a16="http://schemas.microsoft.com/office/drawing/2014/main" id="{920B2631-6063-4F64-9684-B4325C21FD00}"/>
              </a:ext>
            </a:extLst>
          </p:cNvPr>
          <p:cNvSpPr txBox="1"/>
          <p:nvPr/>
        </p:nvSpPr>
        <p:spPr>
          <a:xfrm>
            <a:off x="6708180" y="572323"/>
            <a:ext cx="2762159" cy="276999"/>
          </a:xfrm>
          <a:prstGeom prst="rect">
            <a:avLst/>
          </a:prstGeom>
          <a:noFill/>
        </p:spPr>
        <p:txBody>
          <a:bodyPr wrap="square" rtlCol="0">
            <a:spAutoFit/>
          </a:bodyPr>
          <a:lstStyle/>
          <a:p>
            <a:r>
              <a:rPr lang="de-DE" sz="1200" dirty="0">
                <a:solidFill>
                  <a:schemeClr val="bg1">
                    <a:lumMod val="50000"/>
                  </a:schemeClr>
                </a:solidFill>
                <a:latin typeface="Microsoft YaHei" panose="020B0503020204020204" pitchFamily="34" charset="-122"/>
                <a:ea typeface="Microsoft YaHei" panose="020B0503020204020204" pitchFamily="34" charset="-122"/>
              </a:rPr>
              <a:t>Power </a:t>
            </a:r>
            <a:r>
              <a:rPr lang="de-DE" sz="1200" dirty="0" err="1">
                <a:solidFill>
                  <a:schemeClr val="bg1">
                    <a:lumMod val="50000"/>
                  </a:schemeClr>
                </a:solidFill>
                <a:latin typeface="Microsoft YaHei" panose="020B0503020204020204" pitchFamily="34" charset="-122"/>
                <a:ea typeface="Microsoft YaHei" panose="020B0503020204020204" pitchFamily="34" charset="-122"/>
              </a:rPr>
              <a:t>Platform</a:t>
            </a:r>
            <a:endParaRPr lang="de-DE" sz="1200"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6" name="Textfeld 5">
            <a:extLst>
              <a:ext uri="{FF2B5EF4-FFF2-40B4-BE49-F238E27FC236}">
                <a16:creationId xmlns:a16="http://schemas.microsoft.com/office/drawing/2014/main" id="{3604A308-E430-460F-A571-23038D55D7A9}"/>
              </a:ext>
            </a:extLst>
          </p:cNvPr>
          <p:cNvSpPr txBox="1"/>
          <p:nvPr/>
        </p:nvSpPr>
        <p:spPr>
          <a:xfrm>
            <a:off x="1467956" y="6192562"/>
            <a:ext cx="1778830" cy="276999"/>
          </a:xfrm>
          <a:prstGeom prst="rect">
            <a:avLst/>
          </a:prstGeom>
          <a:noFill/>
        </p:spPr>
        <p:txBody>
          <a:bodyPr wrap="square" rtlCol="0">
            <a:spAutoFit/>
          </a:bodyPr>
          <a:lstStyle/>
          <a:p>
            <a:r>
              <a:rPr lang="de-DE" sz="1200" dirty="0">
                <a:solidFill>
                  <a:schemeClr val="bg1">
                    <a:lumMod val="50000"/>
                  </a:schemeClr>
                </a:solidFill>
                <a:latin typeface="Microsoft YaHei" panose="020B0503020204020204" pitchFamily="34" charset="-122"/>
                <a:ea typeface="Microsoft YaHei" panose="020B0503020204020204" pitchFamily="34" charset="-122"/>
              </a:rPr>
              <a:t>Azure</a:t>
            </a:r>
          </a:p>
        </p:txBody>
      </p:sp>
      <p:sp>
        <p:nvSpPr>
          <p:cNvPr id="12" name="Rechteck 40">
            <a:extLst>
              <a:ext uri="{FF2B5EF4-FFF2-40B4-BE49-F238E27FC236}">
                <a16:creationId xmlns:a16="http://schemas.microsoft.com/office/drawing/2014/main" id="{7434F384-F378-4E64-9044-77852046822D}"/>
              </a:ext>
            </a:extLst>
          </p:cNvPr>
          <p:cNvSpPr/>
          <p:nvPr/>
        </p:nvSpPr>
        <p:spPr>
          <a:xfrm>
            <a:off x="6552088" y="3232789"/>
            <a:ext cx="1261564" cy="153888"/>
          </a:xfrm>
          <a:prstGeom prst="rect">
            <a:avLst/>
          </a:prstGeom>
        </p:spPr>
        <p:txBody>
          <a:bodyPr wrap="none" lIns="0" tIns="0" rIns="0" bIns="0">
            <a:spAutoFit/>
          </a:bodyPr>
          <a:lstStyle/>
          <a:p>
            <a:r>
              <a:rPr lang="en-US" sz="1000" dirty="0">
                <a:solidFill>
                  <a:schemeClr val="tx1">
                    <a:lumMod val="65000"/>
                    <a:lumOff val="35000"/>
                  </a:schemeClr>
                </a:solidFill>
                <a:latin typeface="Arial" charset="0"/>
                <a:cs typeface="Arial" charset="0"/>
              </a:rPr>
              <a:t>Exchange Token Flow</a:t>
            </a:r>
          </a:p>
        </p:txBody>
      </p:sp>
      <p:sp>
        <p:nvSpPr>
          <p:cNvPr id="31" name="Rechteck 40">
            <a:extLst>
              <a:ext uri="{FF2B5EF4-FFF2-40B4-BE49-F238E27FC236}">
                <a16:creationId xmlns:a16="http://schemas.microsoft.com/office/drawing/2014/main" id="{1DF550B3-4DCA-4029-86A6-CE5C70682BD0}"/>
              </a:ext>
            </a:extLst>
          </p:cNvPr>
          <p:cNvSpPr/>
          <p:nvPr/>
        </p:nvSpPr>
        <p:spPr>
          <a:xfrm>
            <a:off x="8049494" y="3230703"/>
            <a:ext cx="1673535" cy="153888"/>
          </a:xfrm>
          <a:prstGeom prst="rect">
            <a:avLst/>
          </a:prstGeom>
        </p:spPr>
        <p:txBody>
          <a:bodyPr wrap="none" lIns="0" tIns="0" rIns="0" bIns="0">
            <a:spAutoFit/>
          </a:bodyPr>
          <a:lstStyle/>
          <a:p>
            <a:r>
              <a:rPr lang="en-US" sz="1000" dirty="0">
                <a:solidFill>
                  <a:schemeClr val="tx1">
                    <a:lumMod val="65000"/>
                    <a:lumOff val="35000"/>
                  </a:schemeClr>
                </a:solidFill>
                <a:latin typeface="Arial" charset="0"/>
                <a:cs typeface="Arial" charset="0"/>
              </a:rPr>
              <a:t>Chat with Azure OpenAI Flow</a:t>
            </a:r>
          </a:p>
        </p:txBody>
      </p:sp>
      <p:cxnSp>
        <p:nvCxnSpPr>
          <p:cNvPr id="123" name="Gerade Verbindung mit Pfeil 136">
            <a:extLst>
              <a:ext uri="{FF2B5EF4-FFF2-40B4-BE49-F238E27FC236}">
                <a16:creationId xmlns:a16="http://schemas.microsoft.com/office/drawing/2014/main" id="{41C8D9AA-0559-4DA7-A302-9BBB665A5C0E}"/>
              </a:ext>
            </a:extLst>
          </p:cNvPr>
          <p:cNvCxnSpPr>
            <a:cxnSpLocks/>
            <a:endCxn id="159" idx="1"/>
          </p:cNvCxnSpPr>
          <p:nvPr/>
        </p:nvCxnSpPr>
        <p:spPr>
          <a:xfrm>
            <a:off x="3716221" y="4126894"/>
            <a:ext cx="2742342" cy="1743423"/>
          </a:xfrm>
          <a:prstGeom prst="bentConnector3">
            <a:avLst>
              <a:gd name="adj1" fmla="val 66424"/>
            </a:avLst>
          </a:prstGeom>
          <a:ln w="19050" cap="sq" cmpd="sng">
            <a:solidFill>
              <a:srgbClr val="107E3E"/>
            </a:solidFill>
            <a:prstDash val="solid"/>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2" name="Rechteck 9">
            <a:extLst>
              <a:ext uri="{FF2B5EF4-FFF2-40B4-BE49-F238E27FC236}">
                <a16:creationId xmlns:a16="http://schemas.microsoft.com/office/drawing/2014/main" id="{1147F829-809F-42E5-AE18-033ED9CBB932}"/>
              </a:ext>
            </a:extLst>
          </p:cNvPr>
          <p:cNvSpPr/>
          <p:nvPr/>
        </p:nvSpPr>
        <p:spPr>
          <a:xfrm>
            <a:off x="7077139" y="970758"/>
            <a:ext cx="2178060" cy="1376549"/>
          </a:xfrm>
          <a:prstGeom prst="rect">
            <a:avLst/>
          </a:prstGeom>
          <a:solidFill>
            <a:schemeClr val="bg1"/>
          </a:solid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23" tIns="71923" rIns="71923" bIns="71923" rtlCol="0" anchor="ctr"/>
          <a:lstStyle/>
          <a:p>
            <a:r>
              <a:rPr lang="en-US" sz="1000" b="1" dirty="0">
                <a:solidFill>
                  <a:schemeClr val="tx1">
                    <a:lumMod val="65000"/>
                    <a:lumOff val="35000"/>
                  </a:schemeClr>
                </a:solidFill>
              </a:rPr>
              <a:t>  </a:t>
            </a:r>
            <a:endParaRPr lang="en-US" sz="1000" i="1" dirty="0">
              <a:solidFill>
                <a:srgbClr val="1A9898"/>
              </a:solidFill>
            </a:endParaRPr>
          </a:p>
        </p:txBody>
      </p:sp>
      <p:pic>
        <p:nvPicPr>
          <p:cNvPr id="163" name="Grafik 162">
            <a:extLst>
              <a:ext uri="{FF2B5EF4-FFF2-40B4-BE49-F238E27FC236}">
                <a16:creationId xmlns:a16="http://schemas.microsoft.com/office/drawing/2014/main" id="{8E6293F6-BB03-438C-9DBD-BCCAD47ECE65}"/>
              </a:ext>
            </a:extLst>
          </p:cNvPr>
          <p:cNvPicPr>
            <a:picLocks noChangeAspect="1"/>
          </p:cNvPicPr>
          <p:nvPr/>
        </p:nvPicPr>
        <p:blipFill rotWithShape="1">
          <a:blip r:embed="rId8"/>
          <a:srcRect l="13301" r="9300"/>
          <a:stretch/>
        </p:blipFill>
        <p:spPr>
          <a:xfrm>
            <a:off x="7590261" y="1423887"/>
            <a:ext cx="776790" cy="799739"/>
          </a:xfrm>
          <a:prstGeom prst="rect">
            <a:avLst/>
          </a:prstGeom>
          <a:ln>
            <a:solidFill>
              <a:schemeClr val="tx1"/>
            </a:solidFill>
          </a:ln>
        </p:spPr>
      </p:pic>
      <p:sp>
        <p:nvSpPr>
          <p:cNvPr id="349" name="Abgerundetes Rechteck 24">
            <a:extLst>
              <a:ext uri="{FF2B5EF4-FFF2-40B4-BE49-F238E27FC236}">
                <a16:creationId xmlns:a16="http://schemas.microsoft.com/office/drawing/2014/main" id="{F883820F-B49B-4F48-8BAD-E2FB87DE5734}"/>
              </a:ext>
            </a:extLst>
          </p:cNvPr>
          <p:cNvSpPr/>
          <p:nvPr/>
        </p:nvSpPr>
        <p:spPr>
          <a:xfrm>
            <a:off x="5219976" y="4745305"/>
            <a:ext cx="617408" cy="367167"/>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5990" tIns="35990" rIns="35990" bIns="35990" rtlCol="0" anchor="ctr"/>
          <a:lstStyle/>
          <a:p>
            <a:pPr algn="ctr"/>
            <a:r>
              <a:rPr lang="en-US" sz="1000" dirty="0">
                <a:solidFill>
                  <a:schemeClr val="bg1"/>
                </a:solidFill>
                <a:latin typeface="+mj-lt"/>
                <a:ea typeface="BentonSans Book " charset="0"/>
                <a:cs typeface="BentonSans Book " charset="0"/>
              </a:rPr>
              <a:t>Trust</a:t>
            </a:r>
            <a:br>
              <a:rPr lang="en-US" sz="1000" dirty="0">
                <a:solidFill>
                  <a:schemeClr val="bg1"/>
                </a:solidFill>
                <a:latin typeface="+mj-lt"/>
                <a:ea typeface="BentonSans Book " charset="0"/>
                <a:cs typeface="BentonSans Book " charset="0"/>
              </a:rPr>
            </a:br>
            <a:r>
              <a:rPr lang="en-US" sz="1000" dirty="0">
                <a:solidFill>
                  <a:schemeClr val="bg1"/>
                </a:solidFill>
                <a:latin typeface="+mj-lt"/>
                <a:ea typeface="BentonSans Book " charset="0"/>
                <a:cs typeface="BentonSans Book " charset="0"/>
              </a:rPr>
              <a:t>(SAML)</a:t>
            </a:r>
          </a:p>
        </p:txBody>
      </p:sp>
      <p:pic>
        <p:nvPicPr>
          <p:cNvPr id="170" name="Grafik 169">
            <a:extLst>
              <a:ext uri="{FF2B5EF4-FFF2-40B4-BE49-F238E27FC236}">
                <a16:creationId xmlns:a16="http://schemas.microsoft.com/office/drawing/2014/main" id="{09F229F7-85B0-4E37-B01C-0D9267DCF97E}"/>
              </a:ext>
            </a:extLst>
          </p:cNvPr>
          <p:cNvPicPr>
            <a:picLocks noChangeAspect="1"/>
          </p:cNvPicPr>
          <p:nvPr/>
        </p:nvPicPr>
        <p:blipFill>
          <a:blip r:embed="rId9"/>
          <a:stretch>
            <a:fillRect/>
          </a:stretch>
        </p:blipFill>
        <p:spPr>
          <a:xfrm>
            <a:off x="8333840" y="2704419"/>
            <a:ext cx="906035" cy="474945"/>
          </a:xfrm>
          <a:prstGeom prst="rect">
            <a:avLst/>
          </a:prstGeom>
        </p:spPr>
      </p:pic>
      <p:pic>
        <p:nvPicPr>
          <p:cNvPr id="200" name="Grafik 199">
            <a:extLst>
              <a:ext uri="{FF2B5EF4-FFF2-40B4-BE49-F238E27FC236}">
                <a16:creationId xmlns:a16="http://schemas.microsoft.com/office/drawing/2014/main" id="{9276D277-DBEA-4B60-B0B2-C17C45B05FD2}"/>
              </a:ext>
            </a:extLst>
          </p:cNvPr>
          <p:cNvPicPr>
            <a:picLocks noChangeAspect="1"/>
          </p:cNvPicPr>
          <p:nvPr/>
        </p:nvPicPr>
        <p:blipFill>
          <a:blip r:embed="rId10"/>
          <a:stretch>
            <a:fillRect/>
          </a:stretch>
        </p:blipFill>
        <p:spPr>
          <a:xfrm>
            <a:off x="6771714" y="2723007"/>
            <a:ext cx="820527" cy="440898"/>
          </a:xfrm>
          <a:prstGeom prst="rect">
            <a:avLst/>
          </a:prstGeom>
        </p:spPr>
      </p:pic>
      <p:pic>
        <p:nvPicPr>
          <p:cNvPr id="30" name="Picture 2">
            <a:extLst>
              <a:ext uri="{FF2B5EF4-FFF2-40B4-BE49-F238E27FC236}">
                <a16:creationId xmlns:a16="http://schemas.microsoft.com/office/drawing/2014/main" id="{819B4C95-C0CF-4BF2-9B1B-5415E61151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29839" y="2355269"/>
            <a:ext cx="410447" cy="416782"/>
          </a:xfrm>
          <a:prstGeom prst="rect">
            <a:avLst/>
          </a:prstGeom>
          <a:noFill/>
          <a:extLst>
            <a:ext uri="{909E8E84-426E-40DD-AFC4-6F175D3DCCD1}">
              <a14:hiddenFill xmlns:a14="http://schemas.microsoft.com/office/drawing/2010/main">
                <a:solidFill>
                  <a:srgbClr val="FFFFFF"/>
                </a:solidFill>
              </a14:hiddenFill>
            </a:ext>
          </a:extLst>
        </p:spPr>
      </p:pic>
      <p:sp>
        <p:nvSpPr>
          <p:cNvPr id="202" name="Rechteck 40">
            <a:extLst>
              <a:ext uri="{FF2B5EF4-FFF2-40B4-BE49-F238E27FC236}">
                <a16:creationId xmlns:a16="http://schemas.microsoft.com/office/drawing/2014/main" id="{77AF716E-5C43-44A3-84B5-5D156C978D48}"/>
              </a:ext>
            </a:extLst>
          </p:cNvPr>
          <p:cNvSpPr/>
          <p:nvPr/>
        </p:nvSpPr>
        <p:spPr>
          <a:xfrm>
            <a:off x="8827086" y="2529988"/>
            <a:ext cx="1009892" cy="153888"/>
          </a:xfrm>
          <a:prstGeom prst="rect">
            <a:avLst/>
          </a:prstGeom>
        </p:spPr>
        <p:txBody>
          <a:bodyPr wrap="none" lIns="0" tIns="0" rIns="0" bIns="0">
            <a:spAutoFit/>
          </a:bodyPr>
          <a:lstStyle/>
          <a:p>
            <a:pPr algn="ctr"/>
            <a:r>
              <a:rPr lang="en-US" sz="1000" b="1" dirty="0">
                <a:solidFill>
                  <a:schemeClr val="tx1">
                    <a:lumMod val="65000"/>
                    <a:lumOff val="35000"/>
                  </a:schemeClr>
                </a:solidFill>
                <a:latin typeface="Arial" charset="0"/>
                <a:cs typeface="Arial" charset="0"/>
              </a:rPr>
              <a:t>Power Automate</a:t>
            </a:r>
          </a:p>
        </p:txBody>
      </p:sp>
      <p:cxnSp>
        <p:nvCxnSpPr>
          <p:cNvPr id="2052" name="Elbow Connector 83">
            <a:extLst>
              <a:ext uri="{FF2B5EF4-FFF2-40B4-BE49-F238E27FC236}">
                <a16:creationId xmlns:a16="http://schemas.microsoft.com/office/drawing/2014/main" id="{D30A00E2-AA45-4023-AB6F-DC11426B0F74}"/>
              </a:ext>
            </a:extLst>
          </p:cNvPr>
          <p:cNvCxnSpPr>
            <a:cxnSpLocks/>
            <a:endCxn id="163" idx="2"/>
          </p:cNvCxnSpPr>
          <p:nvPr/>
        </p:nvCxnSpPr>
        <p:spPr>
          <a:xfrm rot="16200000" flipV="1">
            <a:off x="7954963" y="2247320"/>
            <a:ext cx="483299" cy="435910"/>
          </a:xfrm>
          <a:prstGeom prst="bentConnector3">
            <a:avLst>
              <a:gd name="adj1" fmla="val 50000"/>
            </a:avLst>
          </a:prstGeom>
          <a:ln w="19050" cap="rnd" cmpd="sng">
            <a:solidFill>
              <a:schemeClr val="tx1">
                <a:lumMod val="65000"/>
                <a:lumOff val="35000"/>
              </a:schemeClr>
            </a:solidFill>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078" name="Abgerundetes Rechteck 24">
            <a:extLst>
              <a:ext uri="{FF2B5EF4-FFF2-40B4-BE49-F238E27FC236}">
                <a16:creationId xmlns:a16="http://schemas.microsoft.com/office/drawing/2014/main" id="{32D544EC-8D5C-4C40-818D-310D961F3CCF}"/>
              </a:ext>
            </a:extLst>
          </p:cNvPr>
          <p:cNvSpPr/>
          <p:nvPr/>
        </p:nvSpPr>
        <p:spPr>
          <a:xfrm>
            <a:off x="6869441" y="3645583"/>
            <a:ext cx="1967186" cy="230752"/>
          </a:xfrm>
          <a:prstGeom prst="roundRect">
            <a:avLst>
              <a:gd name="adj" fmla="val 50000"/>
            </a:avLst>
          </a:prstGeom>
          <a:solidFill>
            <a:schemeClr val="tx1">
              <a:lumMod val="65000"/>
              <a:lumOff val="3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72" tIns="35972" rIns="35972" bIns="35972" rtlCol="0" anchor="ctr"/>
          <a:lstStyle/>
          <a:p>
            <a:pPr algn="ctr"/>
            <a:r>
              <a:rPr lang="en-US" sz="900" dirty="0">
                <a:solidFill>
                  <a:schemeClr val="bg1"/>
                </a:solidFill>
                <a:latin typeface="+mj-lt"/>
                <a:ea typeface="BentonSans Book " charset="0"/>
                <a:cs typeface="BentonSans Book " charset="0"/>
              </a:rPr>
              <a:t>Secure tunnel</a:t>
            </a:r>
          </a:p>
        </p:txBody>
      </p:sp>
      <p:grpSp>
        <p:nvGrpSpPr>
          <p:cNvPr id="53" name="Group 52">
            <a:extLst>
              <a:ext uri="{FF2B5EF4-FFF2-40B4-BE49-F238E27FC236}">
                <a16:creationId xmlns:a16="http://schemas.microsoft.com/office/drawing/2014/main" id="{5E0F633F-CB36-B523-3744-214F0D0D9AD7}"/>
              </a:ext>
            </a:extLst>
          </p:cNvPr>
          <p:cNvGrpSpPr/>
          <p:nvPr/>
        </p:nvGrpSpPr>
        <p:grpSpPr>
          <a:xfrm>
            <a:off x="2908128" y="1918311"/>
            <a:ext cx="4169013" cy="822219"/>
            <a:chOff x="2908128" y="1918311"/>
            <a:chExt cx="4169013" cy="822219"/>
          </a:xfrm>
        </p:grpSpPr>
        <p:sp>
          <p:nvSpPr>
            <p:cNvPr id="1035" name="Freihandform: Form 1034">
              <a:extLst>
                <a:ext uri="{FF2B5EF4-FFF2-40B4-BE49-F238E27FC236}">
                  <a16:creationId xmlns:a16="http://schemas.microsoft.com/office/drawing/2014/main" id="{857F3D6E-F0B1-4306-A4E8-08ECDE53FF6C}"/>
                </a:ext>
              </a:extLst>
            </p:cNvPr>
            <p:cNvSpPr/>
            <p:nvPr/>
          </p:nvSpPr>
          <p:spPr>
            <a:xfrm>
              <a:off x="2908128" y="2024168"/>
              <a:ext cx="4169013" cy="716362"/>
            </a:xfrm>
            <a:custGeom>
              <a:avLst/>
              <a:gdLst>
                <a:gd name="connsiteX0" fmla="*/ 0 w 4748645"/>
                <a:gd name="connsiteY0" fmla="*/ 1407969 h 1407969"/>
                <a:gd name="connsiteX1" fmla="*/ 0 w 4748645"/>
                <a:gd name="connsiteY1" fmla="*/ 0 h 1407969"/>
                <a:gd name="connsiteX2" fmla="*/ 4748645 w 4748645"/>
                <a:gd name="connsiteY2" fmla="*/ 0 h 1407969"/>
                <a:gd name="connsiteX3" fmla="*/ 4748645 w 4748645"/>
                <a:gd name="connsiteY3" fmla="*/ 25978 h 1407969"/>
                <a:gd name="connsiteX4" fmla="*/ 4748645 w 4748645"/>
                <a:gd name="connsiteY4" fmla="*/ 25978 h 1407969"/>
                <a:gd name="connsiteX5" fmla="*/ 4748645 w 4748645"/>
                <a:gd name="connsiteY5" fmla="*/ 25978 h 140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8645" h="1407969">
                  <a:moveTo>
                    <a:pt x="0" y="1407969"/>
                  </a:moveTo>
                  <a:lnTo>
                    <a:pt x="0" y="0"/>
                  </a:lnTo>
                  <a:lnTo>
                    <a:pt x="4748645" y="0"/>
                  </a:lnTo>
                  <a:lnTo>
                    <a:pt x="4748645" y="25978"/>
                  </a:lnTo>
                  <a:lnTo>
                    <a:pt x="4748645" y="25978"/>
                  </a:lnTo>
                  <a:lnTo>
                    <a:pt x="4748645" y="25978"/>
                  </a:lnTo>
                </a:path>
              </a:pathLst>
            </a:custGeom>
            <a:ln w="19050" cap="rnd" cmpd="sng">
              <a:solidFill>
                <a:schemeClr val="tx1">
                  <a:lumMod val="65000"/>
                  <a:lumOff val="35000"/>
                </a:schemeClr>
              </a:solidFill>
              <a:round/>
              <a:headEnd type="none"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a:p>
          </p:txBody>
        </p:sp>
        <p:sp>
          <p:nvSpPr>
            <p:cNvPr id="1036" name="Textfeld 67">
              <a:extLst>
                <a:ext uri="{FF2B5EF4-FFF2-40B4-BE49-F238E27FC236}">
                  <a16:creationId xmlns:a16="http://schemas.microsoft.com/office/drawing/2014/main" id="{614A64CE-AC0B-4AFD-8979-C0F5EB117D20}"/>
                </a:ext>
              </a:extLst>
            </p:cNvPr>
            <p:cNvSpPr txBox="1">
              <a:spLocks/>
            </p:cNvSpPr>
            <p:nvPr/>
          </p:nvSpPr>
          <p:spPr>
            <a:xfrm>
              <a:off x="4144393" y="1926988"/>
              <a:ext cx="248069" cy="25189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2918"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050" b="1" dirty="0"/>
                <a:t>3</a:t>
              </a:r>
            </a:p>
          </p:txBody>
        </p:sp>
        <p:grpSp>
          <p:nvGrpSpPr>
            <p:cNvPr id="393" name="Gruppieren 392">
              <a:extLst>
                <a:ext uri="{FF2B5EF4-FFF2-40B4-BE49-F238E27FC236}">
                  <a16:creationId xmlns:a16="http://schemas.microsoft.com/office/drawing/2014/main" id="{D2F7C60B-A835-45DE-AE7E-DFF946D9FD4F}"/>
                </a:ext>
              </a:extLst>
            </p:cNvPr>
            <p:cNvGrpSpPr/>
            <p:nvPr/>
          </p:nvGrpSpPr>
          <p:grpSpPr>
            <a:xfrm>
              <a:off x="3499290" y="1946266"/>
              <a:ext cx="277083" cy="234289"/>
              <a:chOff x="3269291" y="5250204"/>
              <a:chExt cx="281229" cy="248240"/>
            </a:xfrm>
          </p:grpSpPr>
          <p:sp>
            <p:nvSpPr>
              <p:cNvPr id="395" name="Rechteck 394">
                <a:extLst>
                  <a:ext uri="{FF2B5EF4-FFF2-40B4-BE49-F238E27FC236}">
                    <a16:creationId xmlns:a16="http://schemas.microsoft.com/office/drawing/2014/main" id="{5FDA9E08-307B-427B-ACAA-823991919350}"/>
                  </a:ext>
                </a:extLst>
              </p:cNvPr>
              <p:cNvSpPr/>
              <p:nvPr/>
            </p:nvSpPr>
            <p:spPr>
              <a:xfrm>
                <a:off x="3298083" y="5250204"/>
                <a:ext cx="183140" cy="24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pic>
            <p:nvPicPr>
              <p:cNvPr id="396" name="Grafik 395">
                <a:extLst>
                  <a:ext uri="{FF2B5EF4-FFF2-40B4-BE49-F238E27FC236}">
                    <a16:creationId xmlns:a16="http://schemas.microsoft.com/office/drawing/2014/main" id="{89914245-FB3A-46BF-A565-0A5E28D320CF}"/>
                  </a:ext>
                </a:extLst>
              </p:cNvPr>
              <p:cNvPicPr>
                <a:picLocks noChangeAspect="1"/>
              </p:cNvPicPr>
              <p:nvPr/>
            </p:nvPicPr>
            <p:blipFill>
              <a:blip r:embed="rId12"/>
              <a:stretch>
                <a:fillRect/>
              </a:stretch>
            </p:blipFill>
            <p:spPr>
              <a:xfrm>
                <a:off x="3269291" y="5272192"/>
                <a:ext cx="281229" cy="226252"/>
              </a:xfrm>
              <a:prstGeom prst="rect">
                <a:avLst/>
              </a:prstGeom>
            </p:spPr>
          </p:pic>
        </p:grpSp>
        <p:pic>
          <p:nvPicPr>
            <p:cNvPr id="397" name="Bild 6">
              <a:extLst>
                <a:ext uri="{FF2B5EF4-FFF2-40B4-BE49-F238E27FC236}">
                  <a16:creationId xmlns:a16="http://schemas.microsoft.com/office/drawing/2014/main" id="{F3F58D93-ECA5-415B-B9E6-EEF6B8F023D6}"/>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4542" t="-24542" r="-24542" b="-24542"/>
            <a:stretch/>
          </p:blipFill>
          <p:spPr>
            <a:xfrm>
              <a:off x="3731811" y="1918311"/>
              <a:ext cx="253984" cy="257904"/>
            </a:xfrm>
            <a:prstGeom prst="ellipse">
              <a:avLst/>
            </a:prstGeom>
            <a:solidFill>
              <a:schemeClr val="tx1">
                <a:lumMod val="65000"/>
                <a:lumOff val="35000"/>
              </a:schemeClr>
            </a:solidFill>
          </p:spPr>
        </p:pic>
      </p:grpSp>
      <p:pic>
        <p:nvPicPr>
          <p:cNvPr id="4" name="Picture 3">
            <a:extLst>
              <a:ext uri="{FF2B5EF4-FFF2-40B4-BE49-F238E27FC236}">
                <a16:creationId xmlns:a16="http://schemas.microsoft.com/office/drawing/2014/main" id="{ED1000BD-B923-69F0-C8A0-38BDD9E329B7}"/>
              </a:ext>
            </a:extLst>
          </p:cNvPr>
          <p:cNvPicPr>
            <a:picLocks noChangeAspect="1"/>
          </p:cNvPicPr>
          <p:nvPr/>
        </p:nvPicPr>
        <p:blipFill>
          <a:blip r:embed="rId14"/>
          <a:stretch>
            <a:fillRect/>
          </a:stretch>
        </p:blipFill>
        <p:spPr>
          <a:xfrm>
            <a:off x="2462743" y="1547485"/>
            <a:ext cx="347629" cy="423048"/>
          </a:xfrm>
          <a:prstGeom prst="rect">
            <a:avLst/>
          </a:prstGeom>
        </p:spPr>
      </p:pic>
      <p:pic>
        <p:nvPicPr>
          <p:cNvPr id="9" name="Picture 18" descr="Microsoft Entra ID – Wikipedia">
            <a:extLst>
              <a:ext uri="{FF2B5EF4-FFF2-40B4-BE49-F238E27FC236}">
                <a16:creationId xmlns:a16="http://schemas.microsoft.com/office/drawing/2014/main" id="{BE361822-7742-0EBD-BA02-58EFA03203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1709" y="2476424"/>
            <a:ext cx="525848" cy="5126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icrosoft Copilot - das kann der KI-Bot in Windows - WinTotal.de">
            <a:extLst>
              <a:ext uri="{FF2B5EF4-FFF2-40B4-BE49-F238E27FC236}">
                <a16:creationId xmlns:a16="http://schemas.microsoft.com/office/drawing/2014/main" id="{DAC144F1-B6BA-B397-0BD0-4BFACB56B7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82335" y="843447"/>
            <a:ext cx="472659" cy="460757"/>
          </a:xfrm>
          <a:prstGeom prst="rect">
            <a:avLst/>
          </a:prstGeom>
          <a:noFill/>
        </p:spPr>
      </p:pic>
      <p:pic>
        <p:nvPicPr>
          <p:cNvPr id="28" name="Picture 4" descr="Microsoft Partner Page - AnswerRocket">
            <a:extLst>
              <a:ext uri="{FF2B5EF4-FFF2-40B4-BE49-F238E27FC236}">
                <a16:creationId xmlns:a16="http://schemas.microsoft.com/office/drawing/2014/main" id="{607D505B-A1BF-2A13-6894-569AF5355E3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 t="39221" r="79500" b="32564"/>
          <a:stretch/>
        </p:blipFill>
        <p:spPr bwMode="auto">
          <a:xfrm>
            <a:off x="891198" y="6160519"/>
            <a:ext cx="585161" cy="433629"/>
          </a:xfrm>
          <a:prstGeom prst="rect">
            <a:avLst/>
          </a:prstGeom>
          <a:noFill/>
          <a:extLst>
            <a:ext uri="{909E8E84-426E-40DD-AFC4-6F175D3DCCD1}">
              <a14:hiddenFill xmlns:a14="http://schemas.microsoft.com/office/drawing/2010/main">
                <a:solidFill>
                  <a:srgbClr val="FFFFFF"/>
                </a:solidFill>
              </a14:hiddenFill>
            </a:ext>
          </a:extLst>
        </p:spPr>
      </p:pic>
      <p:sp>
        <p:nvSpPr>
          <p:cNvPr id="29" name="Rechteck 9">
            <a:extLst>
              <a:ext uri="{FF2B5EF4-FFF2-40B4-BE49-F238E27FC236}">
                <a16:creationId xmlns:a16="http://schemas.microsoft.com/office/drawing/2014/main" id="{2F4E101B-BC96-3B50-D8F2-16EBCD5BB3F7}"/>
              </a:ext>
            </a:extLst>
          </p:cNvPr>
          <p:cNvSpPr/>
          <p:nvPr/>
        </p:nvSpPr>
        <p:spPr>
          <a:xfrm>
            <a:off x="1293360" y="5114215"/>
            <a:ext cx="3519121" cy="846088"/>
          </a:xfrm>
          <a:prstGeom prst="rect">
            <a:avLst/>
          </a:prstGeom>
          <a:solidFill>
            <a:schemeClr val="bg1"/>
          </a:solid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23" tIns="71923" rIns="71923" bIns="71923" rtlCol="0" anchor="ctr"/>
          <a:lstStyle/>
          <a:p>
            <a:r>
              <a:rPr lang="en-US" sz="1000" b="1" dirty="0">
                <a:solidFill>
                  <a:schemeClr val="tx1">
                    <a:lumMod val="65000"/>
                    <a:lumOff val="35000"/>
                  </a:schemeClr>
                </a:solidFill>
              </a:rPr>
              <a:t>  </a:t>
            </a:r>
            <a:endParaRPr lang="en-US" sz="1000" i="1" dirty="0">
              <a:solidFill>
                <a:srgbClr val="1A9898"/>
              </a:solidFill>
            </a:endParaRPr>
          </a:p>
        </p:txBody>
      </p:sp>
      <p:pic>
        <p:nvPicPr>
          <p:cNvPr id="33" name="Picture 32">
            <a:extLst>
              <a:ext uri="{FF2B5EF4-FFF2-40B4-BE49-F238E27FC236}">
                <a16:creationId xmlns:a16="http://schemas.microsoft.com/office/drawing/2014/main" id="{B2887635-2B86-CFF5-A176-C7353D4FB920}"/>
              </a:ext>
            </a:extLst>
          </p:cNvPr>
          <p:cNvPicPr>
            <a:picLocks noChangeAspect="1"/>
          </p:cNvPicPr>
          <p:nvPr/>
        </p:nvPicPr>
        <p:blipFill>
          <a:blip r:embed="rId18"/>
          <a:stretch>
            <a:fillRect/>
          </a:stretch>
        </p:blipFill>
        <p:spPr>
          <a:xfrm>
            <a:off x="1615334" y="5421244"/>
            <a:ext cx="327673" cy="305570"/>
          </a:xfrm>
          <a:prstGeom prst="rect">
            <a:avLst/>
          </a:prstGeom>
        </p:spPr>
      </p:pic>
      <p:sp>
        <p:nvSpPr>
          <p:cNvPr id="34" name="Rechteck 40">
            <a:extLst>
              <a:ext uri="{FF2B5EF4-FFF2-40B4-BE49-F238E27FC236}">
                <a16:creationId xmlns:a16="http://schemas.microsoft.com/office/drawing/2014/main" id="{44CB6510-79A1-A138-9F64-08325746BF81}"/>
              </a:ext>
            </a:extLst>
          </p:cNvPr>
          <p:cNvSpPr/>
          <p:nvPr/>
        </p:nvSpPr>
        <p:spPr>
          <a:xfrm>
            <a:off x="1530511" y="5144247"/>
            <a:ext cx="846386" cy="153888"/>
          </a:xfrm>
          <a:prstGeom prst="rect">
            <a:avLst/>
          </a:prstGeom>
        </p:spPr>
        <p:txBody>
          <a:bodyPr wrap="none" lIns="0" tIns="0" rIns="0" bIns="0">
            <a:spAutoFit/>
          </a:bodyPr>
          <a:lstStyle/>
          <a:p>
            <a:pPr algn="ctr"/>
            <a:r>
              <a:rPr lang="de-DE" sz="1000" b="1" dirty="0">
                <a:solidFill>
                  <a:schemeClr val="tx1">
                    <a:lumMod val="65000"/>
                    <a:lumOff val="35000"/>
                  </a:schemeClr>
                </a:solidFill>
                <a:latin typeface="Arial" charset="0"/>
                <a:ea typeface="Arial" charset="0"/>
                <a:cs typeface="Arial" charset="0"/>
              </a:rPr>
              <a:t>A</a:t>
            </a:r>
            <a:r>
              <a:rPr lang="en-US" sz="1000" b="1" dirty="0" err="1">
                <a:solidFill>
                  <a:schemeClr val="tx1">
                    <a:lumMod val="65000"/>
                    <a:lumOff val="35000"/>
                  </a:schemeClr>
                </a:solidFill>
                <a:latin typeface="Arial" charset="0"/>
                <a:ea typeface="Arial" charset="0"/>
                <a:cs typeface="Arial" charset="0"/>
              </a:rPr>
              <a:t>zure</a:t>
            </a:r>
            <a:r>
              <a:rPr lang="en-US" sz="1000" b="1" dirty="0">
                <a:solidFill>
                  <a:schemeClr val="tx1">
                    <a:lumMod val="65000"/>
                    <a:lumOff val="35000"/>
                  </a:schemeClr>
                </a:solidFill>
                <a:latin typeface="Arial" charset="0"/>
                <a:ea typeface="Arial" charset="0"/>
                <a:cs typeface="Arial" charset="0"/>
              </a:rPr>
              <a:t> OpenAI</a:t>
            </a:r>
          </a:p>
        </p:txBody>
      </p:sp>
      <p:sp>
        <p:nvSpPr>
          <p:cNvPr id="35" name="Rechteck 40">
            <a:extLst>
              <a:ext uri="{FF2B5EF4-FFF2-40B4-BE49-F238E27FC236}">
                <a16:creationId xmlns:a16="http://schemas.microsoft.com/office/drawing/2014/main" id="{EE087AAF-4A31-DB04-04AA-AF7A0C2E0440}"/>
              </a:ext>
            </a:extLst>
          </p:cNvPr>
          <p:cNvSpPr/>
          <p:nvPr/>
        </p:nvSpPr>
        <p:spPr>
          <a:xfrm>
            <a:off x="2000592" y="5422681"/>
            <a:ext cx="1724831" cy="307777"/>
          </a:xfrm>
          <a:prstGeom prst="rect">
            <a:avLst/>
          </a:prstGeom>
        </p:spPr>
        <p:txBody>
          <a:bodyPr wrap="none" lIns="0" tIns="0" rIns="0" bIns="0">
            <a:spAutoFit/>
          </a:bodyPr>
          <a:lstStyle/>
          <a:p>
            <a:r>
              <a:rPr lang="en-US" sz="1000" dirty="0">
                <a:solidFill>
                  <a:schemeClr val="tx1">
                    <a:lumMod val="65000"/>
                    <a:lumOff val="35000"/>
                  </a:schemeClr>
                </a:solidFill>
                <a:latin typeface="Arial" charset="0"/>
                <a:cs typeface="Arial" charset="0"/>
              </a:rPr>
              <a:t>productsearch-gpt-4-32k</a:t>
            </a:r>
          </a:p>
          <a:p>
            <a:r>
              <a:rPr lang="en-US" sz="1000" dirty="0">
                <a:solidFill>
                  <a:schemeClr val="tx1">
                    <a:lumMod val="65000"/>
                    <a:lumOff val="35000"/>
                  </a:schemeClr>
                </a:solidFill>
                <a:latin typeface="Arial" charset="0"/>
                <a:cs typeface="Arial" charset="0"/>
              </a:rPr>
              <a:t>Model Deployment (gpt-4-32k)</a:t>
            </a:r>
          </a:p>
        </p:txBody>
      </p:sp>
      <p:pic>
        <p:nvPicPr>
          <p:cNvPr id="37" name="Graphic 36">
            <a:extLst>
              <a:ext uri="{FF2B5EF4-FFF2-40B4-BE49-F238E27FC236}">
                <a16:creationId xmlns:a16="http://schemas.microsoft.com/office/drawing/2014/main" id="{A74157E2-F616-A8AC-6873-98B70C57D3D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383036" y="575229"/>
            <a:ext cx="400087" cy="406263"/>
          </a:xfrm>
          <a:prstGeom prst="rect">
            <a:avLst/>
          </a:prstGeom>
        </p:spPr>
      </p:pic>
      <p:pic>
        <p:nvPicPr>
          <p:cNvPr id="39" name="Picture 4" descr="openai&quot; Icon - Download for free – Iconduck">
            <a:extLst>
              <a:ext uri="{FF2B5EF4-FFF2-40B4-BE49-F238E27FC236}">
                <a16:creationId xmlns:a16="http://schemas.microsoft.com/office/drawing/2014/main" id="{441778C8-C7FD-E4BF-6840-6CC74CE1C56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8936" y="4913999"/>
            <a:ext cx="418310" cy="430447"/>
          </a:xfrm>
          <a:prstGeom prst="rect">
            <a:avLst/>
          </a:prstGeom>
          <a:noFill/>
          <a:extLst>
            <a:ext uri="{909E8E84-426E-40DD-AFC4-6F175D3DCCD1}">
              <a14:hiddenFill xmlns:a14="http://schemas.microsoft.com/office/drawing/2010/main">
                <a:solidFill>
                  <a:srgbClr val="FFFFFF"/>
                </a:solidFill>
              </a14:hiddenFill>
            </a:ext>
          </a:extLst>
        </p:spPr>
      </p:pic>
      <p:pic>
        <p:nvPicPr>
          <p:cNvPr id="76" name="Bild 6">
            <a:extLst>
              <a:ext uri="{FF2B5EF4-FFF2-40B4-BE49-F238E27FC236}">
                <a16:creationId xmlns:a16="http://schemas.microsoft.com/office/drawing/2014/main" id="{7BCE7693-9ACC-4BE4-B780-EF8E9FF44B8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4542" t="-24542" r="-24542" b="-24542"/>
          <a:stretch/>
        </p:blipFill>
        <p:spPr>
          <a:xfrm>
            <a:off x="3214281" y="2850286"/>
            <a:ext cx="253984" cy="257904"/>
          </a:xfrm>
          <a:prstGeom prst="ellipse">
            <a:avLst/>
          </a:prstGeom>
          <a:solidFill>
            <a:schemeClr val="tx1">
              <a:lumMod val="65000"/>
              <a:lumOff val="35000"/>
            </a:schemeClr>
          </a:solidFill>
        </p:spPr>
      </p:pic>
      <p:sp>
        <p:nvSpPr>
          <p:cNvPr id="78" name="Rechteck 40">
            <a:extLst>
              <a:ext uri="{FF2B5EF4-FFF2-40B4-BE49-F238E27FC236}">
                <a16:creationId xmlns:a16="http://schemas.microsoft.com/office/drawing/2014/main" id="{927E34E6-6480-4FDA-9513-B68A9F768D06}"/>
              </a:ext>
            </a:extLst>
          </p:cNvPr>
          <p:cNvSpPr/>
          <p:nvPr/>
        </p:nvSpPr>
        <p:spPr>
          <a:xfrm>
            <a:off x="3560039" y="2809877"/>
            <a:ext cx="1078821" cy="461665"/>
          </a:xfrm>
          <a:prstGeom prst="rect">
            <a:avLst/>
          </a:prstGeom>
        </p:spPr>
        <p:txBody>
          <a:bodyPr wrap="none" lIns="0" tIns="0" rIns="0" bIns="0">
            <a:spAutoFit/>
          </a:bodyPr>
          <a:lstStyle/>
          <a:p>
            <a:r>
              <a:rPr lang="en-US" sz="1000" dirty="0">
                <a:solidFill>
                  <a:schemeClr val="tx1">
                    <a:lumMod val="65000"/>
                    <a:lumOff val="35000"/>
                  </a:schemeClr>
                </a:solidFill>
                <a:latin typeface="Arial" charset="0"/>
                <a:ea typeface="Arial" charset="0"/>
                <a:cs typeface="Arial" charset="0"/>
              </a:rPr>
              <a:t>John Doe</a:t>
            </a:r>
            <a:br>
              <a:rPr lang="en-US" sz="1000" dirty="0">
                <a:solidFill>
                  <a:schemeClr val="tx1">
                    <a:lumMod val="65000"/>
                    <a:lumOff val="35000"/>
                  </a:schemeClr>
                </a:solidFill>
                <a:latin typeface="Arial" charset="0"/>
                <a:ea typeface="Arial" charset="0"/>
                <a:cs typeface="Arial" charset="0"/>
              </a:rPr>
            </a:br>
            <a:r>
              <a:rPr lang="en-US" sz="1000" dirty="0" err="1">
                <a:solidFill>
                  <a:schemeClr val="tx1">
                    <a:lumMod val="65000"/>
                    <a:lumOff val="35000"/>
                  </a:schemeClr>
                </a:solidFill>
                <a:latin typeface="Arial" charset="0"/>
                <a:ea typeface="Arial" charset="0"/>
                <a:cs typeface="Arial" charset="0"/>
              </a:rPr>
              <a:t>jdoe@bestruncorp</a:t>
            </a:r>
            <a:r>
              <a:rPr lang="en-US" sz="1000" dirty="0">
                <a:solidFill>
                  <a:schemeClr val="tx1">
                    <a:lumMod val="65000"/>
                    <a:lumOff val="35000"/>
                  </a:schemeClr>
                </a:solidFill>
                <a:latin typeface="Arial" charset="0"/>
                <a:ea typeface="Arial" charset="0"/>
                <a:cs typeface="Arial" charset="0"/>
              </a:rPr>
              <a:t>.</a:t>
            </a:r>
            <a:br>
              <a:rPr lang="en-US" sz="1000" dirty="0">
                <a:solidFill>
                  <a:schemeClr val="tx1">
                    <a:lumMod val="65000"/>
                    <a:lumOff val="35000"/>
                  </a:schemeClr>
                </a:solidFill>
                <a:latin typeface="Arial" charset="0"/>
                <a:ea typeface="Arial" charset="0"/>
                <a:cs typeface="Arial" charset="0"/>
              </a:rPr>
            </a:br>
            <a:r>
              <a:rPr lang="en-US" sz="1000" dirty="0">
                <a:solidFill>
                  <a:schemeClr val="tx1">
                    <a:lumMod val="65000"/>
                    <a:lumOff val="35000"/>
                  </a:schemeClr>
                </a:solidFill>
                <a:latin typeface="Arial" charset="0"/>
                <a:ea typeface="Arial" charset="0"/>
                <a:cs typeface="Arial" charset="0"/>
              </a:rPr>
              <a:t>onmicrosoft.com</a:t>
            </a:r>
          </a:p>
        </p:txBody>
      </p:sp>
      <p:grpSp>
        <p:nvGrpSpPr>
          <p:cNvPr id="54" name="Group 53">
            <a:extLst>
              <a:ext uri="{FF2B5EF4-FFF2-40B4-BE49-F238E27FC236}">
                <a16:creationId xmlns:a16="http://schemas.microsoft.com/office/drawing/2014/main" id="{BAE0B72D-62B3-3942-979E-8D9E81B63503}"/>
              </a:ext>
            </a:extLst>
          </p:cNvPr>
          <p:cNvGrpSpPr/>
          <p:nvPr/>
        </p:nvGrpSpPr>
        <p:grpSpPr>
          <a:xfrm>
            <a:off x="3164565" y="2129287"/>
            <a:ext cx="3597347" cy="740056"/>
            <a:chOff x="3164565" y="2129287"/>
            <a:chExt cx="3597347" cy="740056"/>
          </a:xfrm>
        </p:grpSpPr>
        <p:grpSp>
          <p:nvGrpSpPr>
            <p:cNvPr id="522" name="Gruppieren 521">
              <a:extLst>
                <a:ext uri="{FF2B5EF4-FFF2-40B4-BE49-F238E27FC236}">
                  <a16:creationId xmlns:a16="http://schemas.microsoft.com/office/drawing/2014/main" id="{7A081DB6-FDDA-4D84-AACB-5C170B78C91B}"/>
                </a:ext>
              </a:extLst>
            </p:cNvPr>
            <p:cNvGrpSpPr/>
            <p:nvPr/>
          </p:nvGrpSpPr>
          <p:grpSpPr>
            <a:xfrm>
              <a:off x="5261231" y="2318412"/>
              <a:ext cx="277083" cy="234289"/>
              <a:chOff x="3269291" y="5250204"/>
              <a:chExt cx="281229" cy="248240"/>
            </a:xfrm>
          </p:grpSpPr>
          <p:sp>
            <p:nvSpPr>
              <p:cNvPr id="523" name="Rechteck 522">
                <a:extLst>
                  <a:ext uri="{FF2B5EF4-FFF2-40B4-BE49-F238E27FC236}">
                    <a16:creationId xmlns:a16="http://schemas.microsoft.com/office/drawing/2014/main" id="{EEBCDC20-94DB-4EDE-85B1-39FBA2158AF2}"/>
                  </a:ext>
                </a:extLst>
              </p:cNvPr>
              <p:cNvSpPr/>
              <p:nvPr/>
            </p:nvSpPr>
            <p:spPr>
              <a:xfrm>
                <a:off x="3298083" y="5250204"/>
                <a:ext cx="183140" cy="24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pic>
            <p:nvPicPr>
              <p:cNvPr id="524" name="Grafik 523">
                <a:extLst>
                  <a:ext uri="{FF2B5EF4-FFF2-40B4-BE49-F238E27FC236}">
                    <a16:creationId xmlns:a16="http://schemas.microsoft.com/office/drawing/2014/main" id="{5CC6E70E-A8A2-4D7A-99C5-1933421E2C6B}"/>
                  </a:ext>
                </a:extLst>
              </p:cNvPr>
              <p:cNvPicPr>
                <a:picLocks noChangeAspect="1"/>
              </p:cNvPicPr>
              <p:nvPr/>
            </p:nvPicPr>
            <p:blipFill>
              <a:blip r:embed="rId12"/>
              <a:stretch>
                <a:fillRect/>
              </a:stretch>
            </p:blipFill>
            <p:spPr>
              <a:xfrm>
                <a:off x="3269291" y="5272192"/>
                <a:ext cx="281229" cy="226252"/>
              </a:xfrm>
              <a:prstGeom prst="rect">
                <a:avLst/>
              </a:prstGeom>
            </p:spPr>
          </p:pic>
        </p:grpSp>
        <p:grpSp>
          <p:nvGrpSpPr>
            <p:cNvPr id="525" name="Gruppieren 524">
              <a:extLst>
                <a:ext uri="{FF2B5EF4-FFF2-40B4-BE49-F238E27FC236}">
                  <a16:creationId xmlns:a16="http://schemas.microsoft.com/office/drawing/2014/main" id="{02B0D882-9AA2-48F4-95C9-1ABE71E3F87F}"/>
                </a:ext>
              </a:extLst>
            </p:cNvPr>
            <p:cNvGrpSpPr/>
            <p:nvPr/>
          </p:nvGrpSpPr>
          <p:grpSpPr>
            <a:xfrm>
              <a:off x="5504204" y="2334665"/>
              <a:ext cx="297792" cy="250310"/>
              <a:chOff x="3593921" y="5994387"/>
              <a:chExt cx="329060" cy="272388"/>
            </a:xfrm>
          </p:grpSpPr>
          <p:sp>
            <p:nvSpPr>
              <p:cNvPr id="526" name="Rechteck 525">
                <a:extLst>
                  <a:ext uri="{FF2B5EF4-FFF2-40B4-BE49-F238E27FC236}">
                    <a16:creationId xmlns:a16="http://schemas.microsoft.com/office/drawing/2014/main" id="{2B82C50C-0490-4C39-921A-F8EEEBB30148}"/>
                  </a:ext>
                </a:extLst>
              </p:cNvPr>
              <p:cNvSpPr/>
              <p:nvPr/>
            </p:nvSpPr>
            <p:spPr>
              <a:xfrm>
                <a:off x="3668122" y="5994387"/>
                <a:ext cx="243424" cy="247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pic>
            <p:nvPicPr>
              <p:cNvPr id="527" name="Grafik 526">
                <a:extLst>
                  <a:ext uri="{FF2B5EF4-FFF2-40B4-BE49-F238E27FC236}">
                    <a16:creationId xmlns:a16="http://schemas.microsoft.com/office/drawing/2014/main" id="{DAB2CC4D-BE4C-4431-9765-878D89042911}"/>
                  </a:ext>
                </a:extLst>
              </p:cNvPr>
              <p:cNvPicPr>
                <a:picLocks noChangeAspect="1"/>
              </p:cNvPicPr>
              <p:nvPr/>
            </p:nvPicPr>
            <p:blipFill>
              <a:blip r:embed="rId22"/>
              <a:stretch>
                <a:fillRect/>
              </a:stretch>
            </p:blipFill>
            <p:spPr>
              <a:xfrm>
                <a:off x="3593921" y="5998155"/>
                <a:ext cx="329060" cy="268620"/>
              </a:xfrm>
              <a:prstGeom prst="rect">
                <a:avLst/>
              </a:prstGeom>
            </p:spPr>
          </p:pic>
        </p:grpSp>
        <p:sp>
          <p:nvSpPr>
            <p:cNvPr id="242" name="Freihandform: Form 241">
              <a:extLst>
                <a:ext uri="{FF2B5EF4-FFF2-40B4-BE49-F238E27FC236}">
                  <a16:creationId xmlns:a16="http://schemas.microsoft.com/office/drawing/2014/main" id="{24A6007D-4BBF-48B4-BBDB-EFEA7759968F}"/>
                </a:ext>
              </a:extLst>
            </p:cNvPr>
            <p:cNvSpPr/>
            <p:nvPr/>
          </p:nvSpPr>
          <p:spPr>
            <a:xfrm>
              <a:off x="3164565" y="2239043"/>
              <a:ext cx="3597347" cy="630300"/>
            </a:xfrm>
            <a:custGeom>
              <a:avLst/>
              <a:gdLst>
                <a:gd name="connsiteX0" fmla="*/ 3974523 w 3974523"/>
                <a:gd name="connsiteY0" fmla="*/ 685800 h 685800"/>
                <a:gd name="connsiteX1" fmla="*/ 3293918 w 3974523"/>
                <a:gd name="connsiteY1" fmla="*/ 685800 h 685800"/>
                <a:gd name="connsiteX2" fmla="*/ 3293918 w 3974523"/>
                <a:gd name="connsiteY2" fmla="*/ 0 h 685800"/>
                <a:gd name="connsiteX3" fmla="*/ 0 w 3974523"/>
                <a:gd name="connsiteY3" fmla="*/ 0 h 685800"/>
                <a:gd name="connsiteX4" fmla="*/ 0 w 3974523"/>
                <a:gd name="connsiteY4" fmla="*/ 524741 h 685800"/>
                <a:gd name="connsiteX5" fmla="*/ 0 w 3974523"/>
                <a:gd name="connsiteY5" fmla="*/ 524741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4523" h="685800">
                  <a:moveTo>
                    <a:pt x="3974523" y="685800"/>
                  </a:moveTo>
                  <a:lnTo>
                    <a:pt x="3293918" y="685800"/>
                  </a:lnTo>
                  <a:lnTo>
                    <a:pt x="3293918" y="0"/>
                  </a:lnTo>
                  <a:lnTo>
                    <a:pt x="0" y="0"/>
                  </a:lnTo>
                  <a:lnTo>
                    <a:pt x="0" y="524741"/>
                  </a:lnTo>
                  <a:lnTo>
                    <a:pt x="0" y="524741"/>
                  </a:lnTo>
                </a:path>
              </a:pathLst>
            </a:custGeom>
            <a:ln w="19050" cap="rnd" cmpd="sng">
              <a:solidFill>
                <a:schemeClr val="tx1">
                  <a:lumMod val="65000"/>
                  <a:lumOff val="35000"/>
                </a:schemeClr>
              </a:solidFill>
              <a:roun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a:p>
          </p:txBody>
        </p:sp>
        <p:sp>
          <p:nvSpPr>
            <p:cNvPr id="181" name="Textfeld 67">
              <a:extLst>
                <a:ext uri="{FF2B5EF4-FFF2-40B4-BE49-F238E27FC236}">
                  <a16:creationId xmlns:a16="http://schemas.microsoft.com/office/drawing/2014/main" id="{E1E04B5E-4C73-42C3-A3E6-55B18290DDC1}"/>
                </a:ext>
              </a:extLst>
            </p:cNvPr>
            <p:cNvSpPr txBox="1">
              <a:spLocks/>
            </p:cNvSpPr>
            <p:nvPr/>
          </p:nvSpPr>
          <p:spPr>
            <a:xfrm>
              <a:off x="6038174" y="2136710"/>
              <a:ext cx="248069" cy="25189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2918"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050" b="1" dirty="0"/>
                <a:t>4</a:t>
              </a:r>
            </a:p>
          </p:txBody>
        </p:sp>
        <p:pic>
          <p:nvPicPr>
            <p:cNvPr id="167" name="Bild 6">
              <a:extLst>
                <a:ext uri="{FF2B5EF4-FFF2-40B4-BE49-F238E27FC236}">
                  <a16:creationId xmlns:a16="http://schemas.microsoft.com/office/drawing/2014/main" id="{730033A4-6201-49DB-9326-765B8EBA0E8E}"/>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4542" t="-24542" r="-24542" b="-24542"/>
            <a:stretch/>
          </p:blipFill>
          <p:spPr>
            <a:xfrm>
              <a:off x="5359601" y="2129287"/>
              <a:ext cx="253984" cy="257904"/>
            </a:xfrm>
            <a:prstGeom prst="ellipse">
              <a:avLst/>
            </a:prstGeom>
            <a:solidFill>
              <a:schemeClr val="tx1">
                <a:lumMod val="65000"/>
                <a:lumOff val="35000"/>
              </a:schemeClr>
            </a:solidFill>
          </p:spPr>
        </p:pic>
        <p:cxnSp>
          <p:nvCxnSpPr>
            <p:cNvPr id="75" name="Gerade Verbindung mit Pfeil 74">
              <a:extLst>
                <a:ext uri="{FF2B5EF4-FFF2-40B4-BE49-F238E27FC236}">
                  <a16:creationId xmlns:a16="http://schemas.microsoft.com/office/drawing/2014/main" id="{DC25836D-6CF8-40AC-9D62-C38C22AFB7B4}"/>
                </a:ext>
              </a:extLst>
            </p:cNvPr>
            <p:cNvCxnSpPr>
              <a:cxnSpLocks/>
            </p:cNvCxnSpPr>
            <p:nvPr/>
          </p:nvCxnSpPr>
          <p:spPr>
            <a:xfrm>
              <a:off x="5535598" y="2603203"/>
              <a:ext cx="137874" cy="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Gerade Verbindung mit Pfeil 80">
              <a:extLst>
                <a:ext uri="{FF2B5EF4-FFF2-40B4-BE49-F238E27FC236}">
                  <a16:creationId xmlns:a16="http://schemas.microsoft.com/office/drawing/2014/main" id="{3CCF0F69-969E-413F-B004-372D743BBC89}"/>
                </a:ext>
              </a:extLst>
            </p:cNvPr>
            <p:cNvCxnSpPr>
              <a:cxnSpLocks/>
            </p:cNvCxnSpPr>
            <p:nvPr/>
          </p:nvCxnSpPr>
          <p:spPr>
            <a:xfrm flipH="1">
              <a:off x="5292182" y="2604502"/>
              <a:ext cx="13145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hteck 40">
            <a:extLst>
              <a:ext uri="{FF2B5EF4-FFF2-40B4-BE49-F238E27FC236}">
                <a16:creationId xmlns:a16="http://schemas.microsoft.com/office/drawing/2014/main" id="{D6A432A8-FF18-418F-B344-59A22055645A}"/>
              </a:ext>
            </a:extLst>
          </p:cNvPr>
          <p:cNvSpPr/>
          <p:nvPr/>
        </p:nvSpPr>
        <p:spPr>
          <a:xfrm>
            <a:off x="7474239" y="1006447"/>
            <a:ext cx="876843" cy="153888"/>
          </a:xfrm>
          <a:prstGeom prst="rect">
            <a:avLst/>
          </a:prstGeom>
        </p:spPr>
        <p:txBody>
          <a:bodyPr wrap="none" lIns="0" tIns="0" rIns="0" bIns="0">
            <a:spAutoFit/>
          </a:bodyPr>
          <a:lstStyle/>
          <a:p>
            <a:r>
              <a:rPr lang="en-US" sz="1000" b="1" dirty="0">
                <a:solidFill>
                  <a:schemeClr val="tx1">
                    <a:lumMod val="65000"/>
                    <a:lumOff val="35000"/>
                  </a:schemeClr>
                </a:solidFill>
                <a:latin typeface="Arial" charset="0"/>
                <a:cs typeface="Arial" charset="0"/>
              </a:rPr>
              <a:t>Copilot Studio</a:t>
            </a:r>
          </a:p>
        </p:txBody>
      </p:sp>
      <p:sp>
        <p:nvSpPr>
          <p:cNvPr id="168" name="Rechteck 40">
            <a:extLst>
              <a:ext uri="{FF2B5EF4-FFF2-40B4-BE49-F238E27FC236}">
                <a16:creationId xmlns:a16="http://schemas.microsoft.com/office/drawing/2014/main" id="{E3A3160F-594C-4E13-BDD6-21DD824DBFC4}"/>
              </a:ext>
            </a:extLst>
          </p:cNvPr>
          <p:cNvSpPr/>
          <p:nvPr/>
        </p:nvSpPr>
        <p:spPr>
          <a:xfrm>
            <a:off x="7585619" y="1244061"/>
            <a:ext cx="1601400" cy="153888"/>
          </a:xfrm>
          <a:prstGeom prst="rect">
            <a:avLst/>
          </a:prstGeom>
        </p:spPr>
        <p:txBody>
          <a:bodyPr wrap="none" lIns="0" tIns="0" rIns="0" bIns="0">
            <a:spAutoFit/>
          </a:bodyPr>
          <a:lstStyle/>
          <a:p>
            <a:r>
              <a:rPr lang="en-US" sz="1000" dirty="0">
                <a:solidFill>
                  <a:schemeClr val="tx1">
                    <a:lumMod val="65000"/>
                    <a:lumOff val="35000"/>
                  </a:schemeClr>
                </a:solidFill>
                <a:latin typeface="Arial" charset="0"/>
                <a:cs typeface="Arial" charset="0"/>
              </a:rPr>
              <a:t>SAP Product Search Copilot</a:t>
            </a:r>
          </a:p>
        </p:txBody>
      </p:sp>
      <p:cxnSp>
        <p:nvCxnSpPr>
          <p:cNvPr id="377" name="Gerade Verbindung mit Pfeil 136">
            <a:extLst>
              <a:ext uri="{FF2B5EF4-FFF2-40B4-BE49-F238E27FC236}">
                <a16:creationId xmlns:a16="http://schemas.microsoft.com/office/drawing/2014/main" id="{8616D473-1C52-4BC3-9D7F-474AC06FF030}"/>
              </a:ext>
            </a:extLst>
          </p:cNvPr>
          <p:cNvCxnSpPr>
            <a:cxnSpLocks/>
            <a:stCxn id="193" idx="3"/>
            <a:endCxn id="363" idx="0"/>
          </p:cNvCxnSpPr>
          <p:nvPr/>
        </p:nvCxnSpPr>
        <p:spPr>
          <a:xfrm>
            <a:off x="9311942" y="4631593"/>
            <a:ext cx="1029446" cy="514892"/>
          </a:xfrm>
          <a:prstGeom prst="bentConnector2">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9" name="Rechteck 9">
            <a:extLst>
              <a:ext uri="{FF2B5EF4-FFF2-40B4-BE49-F238E27FC236}">
                <a16:creationId xmlns:a16="http://schemas.microsoft.com/office/drawing/2014/main" id="{B8623092-2E7F-4971-A47B-470A4D82E95F}"/>
              </a:ext>
            </a:extLst>
          </p:cNvPr>
          <p:cNvSpPr>
            <a:spLocks/>
          </p:cNvSpPr>
          <p:nvPr/>
        </p:nvSpPr>
        <p:spPr>
          <a:xfrm>
            <a:off x="6458563" y="5146485"/>
            <a:ext cx="2845901" cy="1447662"/>
          </a:xfrm>
          <a:prstGeom prst="rect">
            <a:avLst/>
          </a:prstGeom>
          <a:solidFill>
            <a:srgbClr val="FFFFFF"/>
          </a:solidFill>
          <a:ln w="1270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23" tIns="71923" rIns="71923" bIns="71923" rtlCol="0" anchor="t" anchorCtr="0"/>
          <a:lstStyle/>
          <a:p>
            <a:pPr algn="r"/>
            <a:endParaRPr lang="en-US" sz="1000" b="1" dirty="0">
              <a:solidFill>
                <a:schemeClr val="tx1">
                  <a:lumMod val="65000"/>
                  <a:lumOff val="35000"/>
                </a:schemeClr>
              </a:solidFill>
              <a:latin typeface="Arial" charset="0"/>
              <a:cs typeface="Arial" charset="0"/>
            </a:endParaRPr>
          </a:p>
          <a:p>
            <a:pPr algn="r"/>
            <a:endParaRPr lang="en-US" sz="1000" i="1" dirty="0">
              <a:solidFill>
                <a:srgbClr val="1A9898"/>
              </a:solidFill>
            </a:endParaRPr>
          </a:p>
        </p:txBody>
      </p:sp>
      <p:sp>
        <p:nvSpPr>
          <p:cNvPr id="243" name="Rechteck 40">
            <a:extLst>
              <a:ext uri="{FF2B5EF4-FFF2-40B4-BE49-F238E27FC236}">
                <a16:creationId xmlns:a16="http://schemas.microsoft.com/office/drawing/2014/main" id="{3D720E7A-921D-4054-9F84-82A208D51648}"/>
              </a:ext>
            </a:extLst>
          </p:cNvPr>
          <p:cNvSpPr/>
          <p:nvPr/>
        </p:nvSpPr>
        <p:spPr>
          <a:xfrm>
            <a:off x="8386073" y="5960303"/>
            <a:ext cx="2407710" cy="461665"/>
          </a:xfrm>
          <a:prstGeom prst="rect">
            <a:avLst/>
          </a:prstGeom>
        </p:spPr>
        <p:txBody>
          <a:bodyPr wrap="none" lIns="0" tIns="0" rIns="0" bIns="0">
            <a:spAutoFit/>
          </a:bodyPr>
          <a:lstStyle/>
          <a:p>
            <a:r>
              <a:rPr lang="en-US" sz="1000" dirty="0">
                <a:solidFill>
                  <a:schemeClr val="tx1">
                    <a:lumMod val="65000"/>
                    <a:lumOff val="35000"/>
                  </a:schemeClr>
                </a:solidFill>
                <a:latin typeface="Arial" charset="0"/>
                <a:ea typeface="Arial" charset="0"/>
                <a:cs typeface="Arial" charset="0"/>
              </a:rPr>
              <a:t>John Doe</a:t>
            </a:r>
          </a:p>
          <a:p>
            <a:r>
              <a:rPr lang="en-US" sz="1000" dirty="0">
                <a:solidFill>
                  <a:schemeClr val="tx1">
                    <a:lumMod val="65000"/>
                    <a:lumOff val="35000"/>
                  </a:schemeClr>
                </a:solidFill>
                <a:latin typeface="Arial" charset="0"/>
                <a:ea typeface="Arial" charset="0"/>
                <a:cs typeface="Arial" charset="0"/>
              </a:rPr>
              <a:t>SAP name: JDOE</a:t>
            </a:r>
          </a:p>
          <a:p>
            <a:r>
              <a:rPr lang="en-US" sz="1000" dirty="0" err="1">
                <a:solidFill>
                  <a:schemeClr val="tx1">
                    <a:lumMod val="65000"/>
                    <a:lumOff val="35000"/>
                  </a:schemeClr>
                </a:solidFill>
                <a:latin typeface="Arial" charset="0"/>
                <a:ea typeface="Arial" charset="0"/>
                <a:cs typeface="Arial" charset="0"/>
              </a:rPr>
              <a:t>EMail</a:t>
            </a:r>
            <a:r>
              <a:rPr lang="en-US" sz="1000" dirty="0">
                <a:solidFill>
                  <a:schemeClr val="tx1">
                    <a:lumMod val="65000"/>
                    <a:lumOff val="35000"/>
                  </a:schemeClr>
                </a:solidFill>
                <a:latin typeface="Arial" charset="0"/>
                <a:ea typeface="Arial" charset="0"/>
                <a:cs typeface="Arial" charset="0"/>
              </a:rPr>
              <a:t>: jdoe@bestruncorp.onmicrosoft.com</a:t>
            </a:r>
          </a:p>
        </p:txBody>
      </p:sp>
      <p:pic>
        <p:nvPicPr>
          <p:cNvPr id="255" name="Bild 6">
            <a:extLst>
              <a:ext uri="{FF2B5EF4-FFF2-40B4-BE49-F238E27FC236}">
                <a16:creationId xmlns:a16="http://schemas.microsoft.com/office/drawing/2014/main" id="{4CD4D03D-2F19-4A3D-801B-1BBFE4386A6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4542" t="-24542" r="-24542" b="-24542"/>
          <a:stretch/>
        </p:blipFill>
        <p:spPr>
          <a:xfrm>
            <a:off x="8080998" y="6042139"/>
            <a:ext cx="254051" cy="257972"/>
          </a:xfrm>
          <a:prstGeom prst="ellipse">
            <a:avLst/>
          </a:prstGeom>
          <a:solidFill>
            <a:srgbClr val="0A6ED1"/>
          </a:solidFill>
        </p:spPr>
      </p:pic>
      <p:cxnSp>
        <p:nvCxnSpPr>
          <p:cNvPr id="345" name="Gerade Verbindung mit Pfeil 136">
            <a:extLst>
              <a:ext uri="{FF2B5EF4-FFF2-40B4-BE49-F238E27FC236}">
                <a16:creationId xmlns:a16="http://schemas.microsoft.com/office/drawing/2014/main" id="{12EAE384-6359-453E-8554-FB57265E8919}"/>
              </a:ext>
            </a:extLst>
          </p:cNvPr>
          <p:cNvCxnSpPr>
            <a:cxnSpLocks/>
            <a:stCxn id="363" idx="0"/>
            <a:endCxn id="159" idx="3"/>
          </p:cNvCxnSpPr>
          <p:nvPr/>
        </p:nvCxnSpPr>
        <p:spPr>
          <a:xfrm rot="16200000" flipH="1" flipV="1">
            <a:off x="9461010" y="4989938"/>
            <a:ext cx="723832" cy="1036925"/>
          </a:xfrm>
          <a:prstGeom prst="bentConnector4">
            <a:avLst>
              <a:gd name="adj1" fmla="val -29030"/>
              <a:gd name="adj2" fmla="val 90316"/>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3" name="Rechteck 9">
            <a:extLst>
              <a:ext uri="{FF2B5EF4-FFF2-40B4-BE49-F238E27FC236}">
                <a16:creationId xmlns:a16="http://schemas.microsoft.com/office/drawing/2014/main" id="{D88D4D48-BFFA-4003-A7B6-44305536E5A5}"/>
              </a:ext>
            </a:extLst>
          </p:cNvPr>
          <p:cNvSpPr/>
          <p:nvPr/>
        </p:nvSpPr>
        <p:spPr>
          <a:xfrm>
            <a:off x="9505297" y="5146485"/>
            <a:ext cx="1672181" cy="766283"/>
          </a:xfrm>
          <a:prstGeom prst="rect">
            <a:avLst/>
          </a:prstGeom>
          <a:solidFill>
            <a:srgbClr val="FFFFFF"/>
          </a:solid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23" tIns="71923" rIns="71923" bIns="71923" rtlCol="0" anchor="t" anchorCtr="0"/>
          <a:lstStyle/>
          <a:p>
            <a:pPr algn="r"/>
            <a:r>
              <a:rPr lang="en-US" sz="1000" b="1" dirty="0">
                <a:solidFill>
                  <a:schemeClr val="tx1">
                    <a:lumMod val="65000"/>
                    <a:lumOff val="35000"/>
                  </a:schemeClr>
                </a:solidFill>
                <a:latin typeface="Arial" charset="0"/>
                <a:cs typeface="Arial" charset="0"/>
              </a:rPr>
              <a:t>Corporate Root CA</a:t>
            </a:r>
          </a:p>
        </p:txBody>
      </p:sp>
      <p:sp>
        <p:nvSpPr>
          <p:cNvPr id="375" name="Rectangle 47">
            <a:extLst>
              <a:ext uri="{FF2B5EF4-FFF2-40B4-BE49-F238E27FC236}">
                <a16:creationId xmlns:a16="http://schemas.microsoft.com/office/drawing/2014/main" id="{08D7DF4F-820D-4FC9-AE05-8E2B6DAFE189}"/>
              </a:ext>
            </a:extLst>
          </p:cNvPr>
          <p:cNvSpPr/>
          <p:nvPr/>
        </p:nvSpPr>
        <p:spPr>
          <a:xfrm>
            <a:off x="6785887" y="5583374"/>
            <a:ext cx="1560455" cy="23424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80" tIns="35980" rIns="35980" bIns="35980" rtlCol="0" anchor="ctr">
            <a:spAutoFit/>
          </a:bodyPr>
          <a:lstStyle/>
          <a:p>
            <a:r>
              <a:rPr lang="en-US" sz="1000" dirty="0">
                <a:solidFill>
                  <a:schemeClr val="tx1">
                    <a:lumMod val="65000"/>
                    <a:lumOff val="35000"/>
                  </a:schemeClr>
                </a:solidFill>
                <a:latin typeface="Arial" charset="0"/>
                <a:ea typeface="Arial" charset="0"/>
                <a:cs typeface="Arial" charset="0"/>
              </a:rPr>
              <a:t>SSL-Server </a:t>
            </a:r>
          </a:p>
        </p:txBody>
      </p:sp>
      <p:sp>
        <p:nvSpPr>
          <p:cNvPr id="401" name="Abgerundetes Rechteck 24">
            <a:extLst>
              <a:ext uri="{FF2B5EF4-FFF2-40B4-BE49-F238E27FC236}">
                <a16:creationId xmlns:a16="http://schemas.microsoft.com/office/drawing/2014/main" id="{AE12D5DA-800B-48BE-B3E1-B48A7F083C9E}"/>
              </a:ext>
            </a:extLst>
          </p:cNvPr>
          <p:cNvSpPr/>
          <p:nvPr/>
        </p:nvSpPr>
        <p:spPr>
          <a:xfrm>
            <a:off x="6810478" y="4968249"/>
            <a:ext cx="969174" cy="298809"/>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0" tIns="35990" rIns="35990" bIns="35990" rtlCol="0" anchor="ctr"/>
          <a:lstStyle/>
          <a:p>
            <a:pPr algn="ctr"/>
            <a:r>
              <a:rPr lang="en-US" sz="1000">
                <a:solidFill>
                  <a:schemeClr val="bg1"/>
                </a:solidFill>
                <a:latin typeface="+mj-lt"/>
                <a:ea typeface="BentonSans Book " charset="0"/>
                <a:cs typeface="BentonSans Book " charset="0"/>
              </a:rPr>
              <a:t>OAuth Server</a:t>
            </a:r>
            <a:endParaRPr lang="en-US" sz="1000" dirty="0">
              <a:solidFill>
                <a:schemeClr val="bg1"/>
              </a:solidFill>
              <a:latin typeface="+mj-lt"/>
              <a:ea typeface="BentonSans Book " charset="0"/>
              <a:cs typeface="BentonSans Book " charset="0"/>
            </a:endParaRPr>
          </a:p>
        </p:txBody>
      </p:sp>
      <p:cxnSp>
        <p:nvCxnSpPr>
          <p:cNvPr id="92" name="Verbinder: gewinkelt 91">
            <a:extLst>
              <a:ext uri="{FF2B5EF4-FFF2-40B4-BE49-F238E27FC236}">
                <a16:creationId xmlns:a16="http://schemas.microsoft.com/office/drawing/2014/main" id="{313893CD-FB5D-41EC-BF6B-392E784A0C3A}"/>
              </a:ext>
            </a:extLst>
          </p:cNvPr>
          <p:cNvCxnSpPr>
            <a:cxnSpLocks/>
            <a:stCxn id="21" idx="2"/>
          </p:cNvCxnSpPr>
          <p:nvPr/>
        </p:nvCxnSpPr>
        <p:spPr>
          <a:xfrm rot="5400000">
            <a:off x="7821786" y="5319256"/>
            <a:ext cx="721490" cy="658990"/>
          </a:xfrm>
          <a:prstGeom prst="bentConnector3">
            <a:avLst>
              <a:gd name="adj1" fmla="val 50000"/>
            </a:avLst>
          </a:prstGeom>
          <a:ln w="19050" cap="rnd" cmpd="sng">
            <a:solidFill>
              <a:schemeClr val="tx1">
                <a:lumMod val="65000"/>
                <a:lumOff val="35000"/>
              </a:schemeClr>
            </a:solidFill>
            <a:round/>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1" name="Abgerundetes Rechteck 24">
            <a:extLst>
              <a:ext uri="{FF2B5EF4-FFF2-40B4-BE49-F238E27FC236}">
                <a16:creationId xmlns:a16="http://schemas.microsoft.com/office/drawing/2014/main" id="{2746A05A-AE80-417E-B115-07F585274257}"/>
              </a:ext>
            </a:extLst>
          </p:cNvPr>
          <p:cNvSpPr/>
          <p:nvPr/>
        </p:nvSpPr>
        <p:spPr>
          <a:xfrm>
            <a:off x="8027436" y="4989196"/>
            <a:ext cx="969174" cy="298809"/>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0" tIns="35990" rIns="35990" bIns="35990" rtlCol="0" anchor="ctr"/>
          <a:lstStyle/>
          <a:p>
            <a:pPr algn="ctr"/>
            <a:r>
              <a:rPr lang="en-US" sz="800" dirty="0">
                <a:solidFill>
                  <a:schemeClr val="bg1"/>
                </a:solidFill>
                <a:latin typeface="+mj-lt"/>
                <a:ea typeface="BentonSans Book " charset="0"/>
                <a:cs typeface="BentonSans Book " charset="0"/>
              </a:rPr>
              <a:t>Product Search</a:t>
            </a:r>
            <a:br>
              <a:rPr lang="en-US" sz="800" dirty="0">
                <a:solidFill>
                  <a:schemeClr val="bg1"/>
                </a:solidFill>
                <a:latin typeface="+mj-lt"/>
                <a:ea typeface="BentonSans Book " charset="0"/>
                <a:cs typeface="BentonSans Book " charset="0"/>
              </a:rPr>
            </a:br>
            <a:r>
              <a:rPr lang="en-US" sz="800" dirty="0">
                <a:solidFill>
                  <a:schemeClr val="bg1"/>
                </a:solidFill>
                <a:latin typeface="+mj-lt"/>
                <a:ea typeface="BentonSans Book " charset="0"/>
                <a:cs typeface="BentonSans Book " charset="0"/>
              </a:rPr>
              <a:t>(OData/CDS)</a:t>
            </a:r>
          </a:p>
        </p:txBody>
      </p:sp>
      <p:pic>
        <p:nvPicPr>
          <p:cNvPr id="90" name="Bild 82">
            <a:extLst>
              <a:ext uri="{FF2B5EF4-FFF2-40B4-BE49-F238E27FC236}">
                <a16:creationId xmlns:a16="http://schemas.microsoft.com/office/drawing/2014/main" id="{AC151DE3-8258-4DEF-866C-D14427677AA8}"/>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31081" t="-31081" r="-31081" b="-31081"/>
          <a:stretch/>
        </p:blipFill>
        <p:spPr>
          <a:xfrm>
            <a:off x="6510886" y="5574029"/>
            <a:ext cx="249091" cy="252936"/>
          </a:xfrm>
          <a:prstGeom prst="ellipse">
            <a:avLst/>
          </a:prstGeom>
          <a:solidFill>
            <a:srgbClr val="0F828F"/>
          </a:solidFill>
          <a:ln w="6350" algn="ctr">
            <a:noFill/>
            <a:miter lim="800000"/>
            <a:headEnd/>
            <a:tailEnd/>
          </a:ln>
        </p:spPr>
      </p:pic>
      <p:sp>
        <p:nvSpPr>
          <p:cNvPr id="315" name="Textfeld 314">
            <a:extLst>
              <a:ext uri="{FF2B5EF4-FFF2-40B4-BE49-F238E27FC236}">
                <a16:creationId xmlns:a16="http://schemas.microsoft.com/office/drawing/2014/main" id="{6088860E-947C-4811-8907-777B9EA8BB6E}"/>
              </a:ext>
            </a:extLst>
          </p:cNvPr>
          <p:cNvSpPr txBox="1"/>
          <p:nvPr/>
        </p:nvSpPr>
        <p:spPr>
          <a:xfrm>
            <a:off x="8320548" y="4470454"/>
            <a:ext cx="958912" cy="307777"/>
          </a:xfrm>
          <a:prstGeom prst="rect">
            <a:avLst/>
          </a:prstGeom>
        </p:spPr>
        <p:txBody>
          <a:bodyPr wrap="square" lIns="0" tIns="0" rIns="0" bIns="0">
            <a:spAutoFit/>
          </a:bodyPr>
          <a:lstStyle>
            <a:defPPr>
              <a:defRPr lang="de-DE"/>
            </a:defPPr>
            <a:lvl1pPr algn="ctr">
              <a:defRPr sz="1100" b="1">
                <a:solidFill>
                  <a:schemeClr val="tx1">
                    <a:lumMod val="65000"/>
                    <a:lumOff val="35000"/>
                  </a:schemeClr>
                </a:solidFill>
                <a:latin typeface="Arial" charset="0"/>
                <a:cs typeface="Arial" charset="0"/>
              </a:defRPr>
            </a:lvl1pPr>
          </a:lstStyle>
          <a:p>
            <a:pPr algn="r"/>
            <a:r>
              <a:rPr lang="en-US" sz="1000" dirty="0"/>
              <a:t>On-Premises </a:t>
            </a:r>
          </a:p>
          <a:p>
            <a:pPr algn="r"/>
            <a:r>
              <a:rPr lang="en-US" sz="1000" dirty="0"/>
              <a:t>Data Gateway</a:t>
            </a:r>
          </a:p>
        </p:txBody>
      </p:sp>
      <p:pic>
        <p:nvPicPr>
          <p:cNvPr id="91" name="Graphic 99">
            <a:extLst>
              <a:ext uri="{FF2B5EF4-FFF2-40B4-BE49-F238E27FC236}">
                <a16:creationId xmlns:a16="http://schemas.microsoft.com/office/drawing/2014/main" id="{8CD76623-E86F-4E07-92FF-6731599ED90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63007" y="5519393"/>
            <a:ext cx="266193" cy="324362"/>
          </a:xfrm>
          <a:prstGeom prst="rect">
            <a:avLst/>
          </a:prstGeom>
        </p:spPr>
      </p:pic>
      <p:sp>
        <p:nvSpPr>
          <p:cNvPr id="97" name="Rechteck 42">
            <a:extLst>
              <a:ext uri="{FF2B5EF4-FFF2-40B4-BE49-F238E27FC236}">
                <a16:creationId xmlns:a16="http://schemas.microsoft.com/office/drawing/2014/main" id="{CFA7459A-4FC0-4197-9499-9BF2CE572711}"/>
              </a:ext>
            </a:extLst>
          </p:cNvPr>
          <p:cNvSpPr/>
          <p:nvPr/>
        </p:nvSpPr>
        <p:spPr>
          <a:xfrm>
            <a:off x="8464355" y="5355941"/>
            <a:ext cx="453670" cy="153888"/>
          </a:xfrm>
          <a:prstGeom prst="rect">
            <a:avLst/>
          </a:prstGeom>
        </p:spPr>
        <p:txBody>
          <a:bodyPr wrap="square" lIns="0" tIns="0" rIns="0" bIns="0">
            <a:spAutoFit/>
          </a:bodyPr>
          <a:lstStyle/>
          <a:p>
            <a:pPr algn="ctr"/>
            <a:r>
              <a:rPr lang="en-US" sz="1000" dirty="0">
                <a:solidFill>
                  <a:schemeClr val="tx1">
                    <a:lumMod val="65000"/>
                    <a:lumOff val="35000"/>
                  </a:schemeClr>
                </a:solidFill>
                <a:latin typeface="Arial" charset="0"/>
                <a:cs typeface="Arial" charset="0"/>
              </a:rPr>
              <a:t>DCL</a:t>
            </a:r>
          </a:p>
        </p:txBody>
      </p:sp>
      <p:sp>
        <p:nvSpPr>
          <p:cNvPr id="2066" name="Rectangle 68">
            <a:extLst>
              <a:ext uri="{FF2B5EF4-FFF2-40B4-BE49-F238E27FC236}">
                <a16:creationId xmlns:a16="http://schemas.microsoft.com/office/drawing/2014/main" id="{19CD9EDE-294E-4396-9C08-F1F81FF1AB37}"/>
              </a:ext>
            </a:extLst>
          </p:cNvPr>
          <p:cNvSpPr/>
          <p:nvPr/>
        </p:nvSpPr>
        <p:spPr>
          <a:xfrm>
            <a:off x="7070542" y="6389921"/>
            <a:ext cx="1249071" cy="23425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85" tIns="35985" rIns="35985" bIns="35985" rtlCol="0" anchor="ctr">
            <a:spAutoFit/>
          </a:bodyPr>
          <a:lstStyle/>
          <a:p>
            <a:pPr algn="r"/>
            <a:r>
              <a:rPr lang="en-US" sz="1000" b="1" dirty="0">
                <a:solidFill>
                  <a:schemeClr val="tx1">
                    <a:lumMod val="65000"/>
                    <a:lumOff val="35000"/>
                  </a:schemeClr>
                </a:solidFill>
                <a:latin typeface="Arial" charset="0"/>
                <a:ea typeface="Arial" charset="0"/>
                <a:cs typeface="Arial" charset="0"/>
              </a:rPr>
              <a:t>SAP  Backend</a:t>
            </a:r>
            <a:endParaRPr lang="en-US" sz="1000" dirty="0">
              <a:solidFill>
                <a:schemeClr val="tx1">
                  <a:lumMod val="65000"/>
                  <a:lumOff val="35000"/>
                </a:schemeClr>
              </a:solidFill>
              <a:latin typeface="Arial" charset="0"/>
              <a:ea typeface="Arial" charset="0"/>
              <a:cs typeface="Arial" charset="0"/>
            </a:endParaRPr>
          </a:p>
        </p:txBody>
      </p:sp>
      <p:pic>
        <p:nvPicPr>
          <p:cNvPr id="2067" name="Picture 122">
            <a:extLst>
              <a:ext uri="{FF2B5EF4-FFF2-40B4-BE49-F238E27FC236}">
                <a16:creationId xmlns:a16="http://schemas.microsoft.com/office/drawing/2014/main" id="{F5C3C3C1-11A1-4E8D-9BC8-DC35167C2B3E}"/>
              </a:ext>
            </a:extLst>
          </p:cNvPr>
          <p:cNvPicPr>
            <a:picLocks noChangeAspect="1"/>
          </p:cNvPicPr>
          <p:nvPr/>
        </p:nvPicPr>
        <p:blipFill>
          <a:blip r:embed="rId26"/>
          <a:stretch>
            <a:fillRect/>
          </a:stretch>
        </p:blipFill>
        <p:spPr>
          <a:xfrm>
            <a:off x="7698907" y="6046467"/>
            <a:ext cx="325837" cy="330866"/>
          </a:xfrm>
          <a:prstGeom prst="rect">
            <a:avLst/>
          </a:prstGeom>
          <a:noFill/>
        </p:spPr>
      </p:pic>
      <p:grpSp>
        <p:nvGrpSpPr>
          <p:cNvPr id="56" name="Group 55">
            <a:extLst>
              <a:ext uri="{FF2B5EF4-FFF2-40B4-BE49-F238E27FC236}">
                <a16:creationId xmlns:a16="http://schemas.microsoft.com/office/drawing/2014/main" id="{59370D05-1E3C-3A45-50BB-0F81EBE7D0DD}"/>
              </a:ext>
            </a:extLst>
          </p:cNvPr>
          <p:cNvGrpSpPr/>
          <p:nvPr/>
        </p:nvGrpSpPr>
        <p:grpSpPr>
          <a:xfrm>
            <a:off x="7008168" y="3386677"/>
            <a:ext cx="569533" cy="1581572"/>
            <a:chOff x="7008168" y="3386677"/>
            <a:chExt cx="569533" cy="1581572"/>
          </a:xfrm>
        </p:grpSpPr>
        <p:cxnSp>
          <p:nvCxnSpPr>
            <p:cNvPr id="2056" name="Elbow Connector 83">
              <a:extLst>
                <a:ext uri="{FF2B5EF4-FFF2-40B4-BE49-F238E27FC236}">
                  <a16:creationId xmlns:a16="http://schemas.microsoft.com/office/drawing/2014/main" id="{1ACC13B5-3C08-4E4F-8A87-F888506BF62B}"/>
                </a:ext>
              </a:extLst>
            </p:cNvPr>
            <p:cNvCxnSpPr>
              <a:cxnSpLocks/>
              <a:stCxn id="401" idx="0"/>
              <a:endCxn id="12" idx="2"/>
            </p:cNvCxnSpPr>
            <p:nvPr/>
          </p:nvCxnSpPr>
          <p:spPr>
            <a:xfrm rot="16200000" flipV="1">
              <a:off x="6448182" y="4121365"/>
              <a:ext cx="1581572" cy="112195"/>
            </a:xfrm>
            <a:prstGeom prst="bentConnector3">
              <a:avLst>
                <a:gd name="adj1" fmla="val 50000"/>
              </a:avLst>
            </a:prstGeom>
            <a:ln w="19050" cap="rnd" cmpd="sng">
              <a:solidFill>
                <a:schemeClr val="tx1">
                  <a:lumMod val="65000"/>
                  <a:lumOff val="35000"/>
                </a:schemeClr>
              </a:solidFill>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2" name="Gruppieren 251">
              <a:extLst>
                <a:ext uri="{FF2B5EF4-FFF2-40B4-BE49-F238E27FC236}">
                  <a16:creationId xmlns:a16="http://schemas.microsoft.com/office/drawing/2014/main" id="{58D3ADB5-A2B4-4906-B781-ABB85E135278}"/>
                </a:ext>
              </a:extLst>
            </p:cNvPr>
            <p:cNvGrpSpPr/>
            <p:nvPr/>
          </p:nvGrpSpPr>
          <p:grpSpPr>
            <a:xfrm>
              <a:off x="7328164" y="4489867"/>
              <a:ext cx="249537" cy="223666"/>
              <a:chOff x="3269291" y="5250204"/>
              <a:chExt cx="281229" cy="248240"/>
            </a:xfrm>
          </p:grpSpPr>
          <p:sp>
            <p:nvSpPr>
              <p:cNvPr id="253" name="Rechteck 252">
                <a:extLst>
                  <a:ext uri="{FF2B5EF4-FFF2-40B4-BE49-F238E27FC236}">
                    <a16:creationId xmlns:a16="http://schemas.microsoft.com/office/drawing/2014/main" id="{7242F4F3-B8CC-456C-9C20-289CB16C0A61}"/>
                  </a:ext>
                </a:extLst>
              </p:cNvPr>
              <p:cNvSpPr/>
              <p:nvPr/>
            </p:nvSpPr>
            <p:spPr>
              <a:xfrm>
                <a:off x="3298083" y="5250204"/>
                <a:ext cx="183140" cy="24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pic>
            <p:nvPicPr>
              <p:cNvPr id="254" name="Grafik 253">
                <a:extLst>
                  <a:ext uri="{FF2B5EF4-FFF2-40B4-BE49-F238E27FC236}">
                    <a16:creationId xmlns:a16="http://schemas.microsoft.com/office/drawing/2014/main" id="{57C03AB1-6663-4F35-9487-3FC0E3444F28}"/>
                  </a:ext>
                </a:extLst>
              </p:cNvPr>
              <p:cNvPicPr>
                <a:picLocks noChangeAspect="1"/>
              </p:cNvPicPr>
              <p:nvPr/>
            </p:nvPicPr>
            <p:blipFill>
              <a:blip r:embed="rId12"/>
              <a:stretch>
                <a:fillRect/>
              </a:stretch>
            </p:blipFill>
            <p:spPr>
              <a:xfrm>
                <a:off x="3269291" y="5272192"/>
                <a:ext cx="281229" cy="226252"/>
              </a:xfrm>
              <a:prstGeom prst="rect">
                <a:avLst/>
              </a:prstGeom>
            </p:spPr>
          </p:pic>
        </p:grpSp>
        <p:grpSp>
          <p:nvGrpSpPr>
            <p:cNvPr id="256" name="Gruppieren 255">
              <a:extLst>
                <a:ext uri="{FF2B5EF4-FFF2-40B4-BE49-F238E27FC236}">
                  <a16:creationId xmlns:a16="http://schemas.microsoft.com/office/drawing/2014/main" id="{DB6EC5B7-65DB-4DB4-8B58-433FEBE6F2FF}"/>
                </a:ext>
              </a:extLst>
            </p:cNvPr>
            <p:cNvGrpSpPr/>
            <p:nvPr/>
          </p:nvGrpSpPr>
          <p:grpSpPr>
            <a:xfrm>
              <a:off x="7044929" y="4501624"/>
              <a:ext cx="291977" cy="245423"/>
              <a:chOff x="3648698" y="5994387"/>
              <a:chExt cx="329060" cy="272388"/>
            </a:xfrm>
          </p:grpSpPr>
          <p:sp>
            <p:nvSpPr>
              <p:cNvPr id="257" name="Rechteck 256">
                <a:extLst>
                  <a:ext uri="{FF2B5EF4-FFF2-40B4-BE49-F238E27FC236}">
                    <a16:creationId xmlns:a16="http://schemas.microsoft.com/office/drawing/2014/main" id="{D2BC0D4E-1E3B-40C1-89D8-3A1723F0281D}"/>
                  </a:ext>
                </a:extLst>
              </p:cNvPr>
              <p:cNvSpPr/>
              <p:nvPr/>
            </p:nvSpPr>
            <p:spPr>
              <a:xfrm>
                <a:off x="3668122" y="5994387"/>
                <a:ext cx="243424" cy="247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pic>
            <p:nvPicPr>
              <p:cNvPr id="258" name="Grafik 257">
                <a:extLst>
                  <a:ext uri="{FF2B5EF4-FFF2-40B4-BE49-F238E27FC236}">
                    <a16:creationId xmlns:a16="http://schemas.microsoft.com/office/drawing/2014/main" id="{6C4EC565-1DF0-47C1-AF06-B1FE7A6F9534}"/>
                  </a:ext>
                </a:extLst>
              </p:cNvPr>
              <p:cNvPicPr>
                <a:picLocks noChangeAspect="1"/>
              </p:cNvPicPr>
              <p:nvPr/>
            </p:nvPicPr>
            <p:blipFill>
              <a:blip r:embed="rId22"/>
              <a:stretch>
                <a:fillRect/>
              </a:stretch>
            </p:blipFill>
            <p:spPr>
              <a:xfrm>
                <a:off x="3648698" y="5998155"/>
                <a:ext cx="329060" cy="268620"/>
              </a:xfrm>
              <a:prstGeom prst="rect">
                <a:avLst/>
              </a:prstGeom>
            </p:spPr>
          </p:pic>
        </p:grpSp>
        <p:cxnSp>
          <p:nvCxnSpPr>
            <p:cNvPr id="259" name="Gerade Verbindung mit Pfeil 258">
              <a:extLst>
                <a:ext uri="{FF2B5EF4-FFF2-40B4-BE49-F238E27FC236}">
                  <a16:creationId xmlns:a16="http://schemas.microsoft.com/office/drawing/2014/main" id="{101D1B5A-19FF-4233-B5B5-720878A9E100}"/>
                </a:ext>
              </a:extLst>
            </p:cNvPr>
            <p:cNvCxnSpPr>
              <a:cxnSpLocks/>
            </p:cNvCxnSpPr>
            <p:nvPr/>
          </p:nvCxnSpPr>
          <p:spPr>
            <a:xfrm>
              <a:off x="7008168" y="4590610"/>
              <a:ext cx="0" cy="11772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Gerade Verbindung mit Pfeil 259">
              <a:extLst>
                <a:ext uri="{FF2B5EF4-FFF2-40B4-BE49-F238E27FC236}">
                  <a16:creationId xmlns:a16="http://schemas.microsoft.com/office/drawing/2014/main" id="{07095A12-76BF-409E-BA96-73E68964E5D5}"/>
                </a:ext>
              </a:extLst>
            </p:cNvPr>
            <p:cNvCxnSpPr>
              <a:cxnSpLocks/>
            </p:cNvCxnSpPr>
            <p:nvPr/>
          </p:nvCxnSpPr>
          <p:spPr>
            <a:xfrm flipV="1">
              <a:off x="7571885" y="4581060"/>
              <a:ext cx="0" cy="11772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91" name="Bild 6">
              <a:extLst>
                <a:ext uri="{FF2B5EF4-FFF2-40B4-BE49-F238E27FC236}">
                  <a16:creationId xmlns:a16="http://schemas.microsoft.com/office/drawing/2014/main" id="{D46742F6-B10A-46F9-8DED-6F8267541F8E}"/>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24542" t="-24542" r="-24542" b="-24542"/>
            <a:stretch/>
          </p:blipFill>
          <p:spPr>
            <a:xfrm>
              <a:off x="7187915" y="4329872"/>
              <a:ext cx="249027" cy="252871"/>
            </a:xfrm>
            <a:prstGeom prst="ellipse">
              <a:avLst/>
            </a:prstGeom>
            <a:solidFill>
              <a:schemeClr val="tx1">
                <a:lumMod val="65000"/>
                <a:lumOff val="35000"/>
              </a:schemeClr>
            </a:solidFill>
          </p:spPr>
        </p:pic>
        <p:sp>
          <p:nvSpPr>
            <p:cNvPr id="145" name="Textfeld 67">
              <a:extLst>
                <a:ext uri="{FF2B5EF4-FFF2-40B4-BE49-F238E27FC236}">
                  <a16:creationId xmlns:a16="http://schemas.microsoft.com/office/drawing/2014/main" id="{F2192574-3ACA-47E3-A42E-C7B17275CBFF}"/>
                </a:ext>
              </a:extLst>
            </p:cNvPr>
            <p:cNvSpPr txBox="1">
              <a:spLocks/>
            </p:cNvSpPr>
            <p:nvPr/>
          </p:nvSpPr>
          <p:spPr>
            <a:xfrm>
              <a:off x="7043656" y="4078637"/>
              <a:ext cx="253009" cy="256914"/>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3972"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050" b="1" dirty="0"/>
                <a:t>5</a:t>
              </a:r>
            </a:p>
          </p:txBody>
        </p:sp>
      </p:grpSp>
      <p:pic>
        <p:nvPicPr>
          <p:cNvPr id="8" name="Bild 6">
            <a:extLst>
              <a:ext uri="{FF2B5EF4-FFF2-40B4-BE49-F238E27FC236}">
                <a16:creationId xmlns:a16="http://schemas.microsoft.com/office/drawing/2014/main" id="{E05E97D1-3CD3-9782-EEC7-3B32D7ACC35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4542" t="-24542" r="-24542" b="-24542"/>
          <a:stretch/>
        </p:blipFill>
        <p:spPr>
          <a:xfrm>
            <a:off x="7423744" y="6045720"/>
            <a:ext cx="253984" cy="257904"/>
          </a:xfrm>
          <a:prstGeom prst="ellipse">
            <a:avLst/>
          </a:prstGeom>
          <a:solidFill>
            <a:schemeClr val="tx1">
              <a:lumMod val="65000"/>
              <a:lumOff val="35000"/>
            </a:schemeClr>
          </a:solidFill>
        </p:spPr>
      </p:pic>
      <p:sp>
        <p:nvSpPr>
          <p:cNvPr id="13" name="Rechteck 40">
            <a:extLst>
              <a:ext uri="{FF2B5EF4-FFF2-40B4-BE49-F238E27FC236}">
                <a16:creationId xmlns:a16="http://schemas.microsoft.com/office/drawing/2014/main" id="{81229EAA-76C4-3CF7-5AEF-8D7BD099C406}"/>
              </a:ext>
            </a:extLst>
          </p:cNvPr>
          <p:cNvSpPr/>
          <p:nvPr/>
        </p:nvSpPr>
        <p:spPr>
          <a:xfrm>
            <a:off x="6627453" y="6008037"/>
            <a:ext cx="722955" cy="307777"/>
          </a:xfrm>
          <a:prstGeom prst="rect">
            <a:avLst/>
          </a:prstGeom>
        </p:spPr>
        <p:txBody>
          <a:bodyPr wrap="none" lIns="0" tIns="0" rIns="0" bIns="0">
            <a:spAutoFit/>
          </a:bodyPr>
          <a:lstStyle/>
          <a:p>
            <a:pPr algn="r"/>
            <a:r>
              <a:rPr lang="en-US" sz="1000" dirty="0">
                <a:solidFill>
                  <a:schemeClr val="tx1">
                    <a:lumMod val="65000"/>
                    <a:lumOff val="35000"/>
                  </a:schemeClr>
                </a:solidFill>
                <a:latin typeface="Arial" charset="0"/>
                <a:ea typeface="Arial" charset="0"/>
                <a:cs typeface="Arial" charset="0"/>
              </a:rPr>
              <a:t>OAuth Client</a:t>
            </a:r>
          </a:p>
          <a:p>
            <a:pPr algn="r"/>
            <a:r>
              <a:rPr lang="en-US" sz="1000" dirty="0">
                <a:solidFill>
                  <a:schemeClr val="tx1">
                    <a:lumMod val="65000"/>
                    <a:lumOff val="35000"/>
                  </a:schemeClr>
                </a:solidFill>
                <a:latin typeface="Arial" charset="0"/>
                <a:ea typeface="Arial" charset="0"/>
                <a:cs typeface="Arial" charset="0"/>
              </a:rPr>
              <a:t>COPILOT</a:t>
            </a:r>
          </a:p>
        </p:txBody>
      </p:sp>
      <p:pic>
        <p:nvPicPr>
          <p:cNvPr id="22" name="Graphic 21">
            <a:extLst>
              <a:ext uri="{FF2B5EF4-FFF2-40B4-BE49-F238E27FC236}">
                <a16:creationId xmlns:a16="http://schemas.microsoft.com/office/drawing/2014/main" id="{48108994-B6D7-B303-30D3-D6F741D25E6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316745" y="4253981"/>
            <a:ext cx="285900" cy="250830"/>
          </a:xfrm>
          <a:prstGeom prst="rect">
            <a:avLst/>
          </a:prstGeom>
        </p:spPr>
      </p:pic>
      <p:sp>
        <p:nvSpPr>
          <p:cNvPr id="41" name="Abgerundetes Rechteck 24">
            <a:extLst>
              <a:ext uri="{FF2B5EF4-FFF2-40B4-BE49-F238E27FC236}">
                <a16:creationId xmlns:a16="http://schemas.microsoft.com/office/drawing/2014/main" id="{8EBBD10B-636C-D1B7-7F10-6B8EAA3F7F4F}"/>
              </a:ext>
            </a:extLst>
          </p:cNvPr>
          <p:cNvSpPr/>
          <p:nvPr/>
        </p:nvSpPr>
        <p:spPr>
          <a:xfrm>
            <a:off x="10149150" y="4673862"/>
            <a:ext cx="617408" cy="367167"/>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5990" tIns="35990" rIns="35990" bIns="35990" rtlCol="0" anchor="ctr"/>
          <a:lstStyle/>
          <a:p>
            <a:pPr algn="ctr"/>
            <a:r>
              <a:rPr lang="en-US" sz="1000" dirty="0">
                <a:solidFill>
                  <a:schemeClr val="bg1"/>
                </a:solidFill>
                <a:latin typeface="+mj-lt"/>
                <a:ea typeface="BentonSans Book " charset="0"/>
                <a:cs typeface="BentonSans Book " charset="0"/>
              </a:rPr>
              <a:t>Trust</a:t>
            </a:r>
            <a:br>
              <a:rPr lang="en-US" sz="1000" dirty="0">
                <a:solidFill>
                  <a:schemeClr val="bg1"/>
                </a:solidFill>
                <a:latin typeface="+mj-lt"/>
                <a:ea typeface="BentonSans Book " charset="0"/>
                <a:cs typeface="BentonSans Book " charset="0"/>
              </a:rPr>
            </a:br>
            <a:r>
              <a:rPr lang="en-US" sz="1000" dirty="0">
                <a:solidFill>
                  <a:schemeClr val="bg1"/>
                </a:solidFill>
                <a:latin typeface="+mj-lt"/>
                <a:ea typeface="BentonSans Book " charset="0"/>
                <a:cs typeface="BentonSans Book " charset="0"/>
              </a:rPr>
              <a:t>(TLS)</a:t>
            </a:r>
          </a:p>
        </p:txBody>
      </p:sp>
      <p:sp>
        <p:nvSpPr>
          <p:cNvPr id="359" name="Rectangle 47">
            <a:extLst>
              <a:ext uri="{FF2B5EF4-FFF2-40B4-BE49-F238E27FC236}">
                <a16:creationId xmlns:a16="http://schemas.microsoft.com/office/drawing/2014/main" id="{21EE99D7-F5C6-4E26-B270-C589C8AE4033}"/>
              </a:ext>
            </a:extLst>
          </p:cNvPr>
          <p:cNvSpPr/>
          <p:nvPr/>
        </p:nvSpPr>
        <p:spPr>
          <a:xfrm>
            <a:off x="9923426" y="5545177"/>
            <a:ext cx="1155301" cy="22655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80" tIns="35980" rIns="35980" bIns="35980" rtlCol="0" anchor="ctr">
            <a:spAutoFit/>
          </a:bodyPr>
          <a:lstStyle/>
          <a:p>
            <a:r>
              <a:rPr lang="en-US" sz="1000" dirty="0">
                <a:solidFill>
                  <a:schemeClr val="tx1">
                    <a:lumMod val="65000"/>
                    <a:lumOff val="35000"/>
                  </a:schemeClr>
                </a:solidFill>
                <a:latin typeface="Arial" charset="0"/>
                <a:ea typeface="Arial" charset="0"/>
                <a:cs typeface="Arial" charset="0"/>
              </a:rPr>
              <a:t>Root CA Certificate</a:t>
            </a:r>
          </a:p>
        </p:txBody>
      </p:sp>
      <p:pic>
        <p:nvPicPr>
          <p:cNvPr id="361" name="Picture 48">
            <a:extLst>
              <a:ext uri="{FF2B5EF4-FFF2-40B4-BE49-F238E27FC236}">
                <a16:creationId xmlns:a16="http://schemas.microsoft.com/office/drawing/2014/main" id="{3F442B18-3B0B-42BD-A617-AE14BC5DFD15}"/>
              </a:ext>
            </a:extLst>
          </p:cNvPr>
          <p:cNvPicPr>
            <a:picLocks noChangeAspect="1"/>
          </p:cNvPicPr>
          <p:nvPr/>
        </p:nvPicPr>
        <p:blipFill rotWithShape="1">
          <a:blip r:embed="rId30"/>
          <a:srcRect l="-30679" t="-30679" r="-30679" b="-30679"/>
          <a:stretch/>
        </p:blipFill>
        <p:spPr>
          <a:xfrm>
            <a:off x="9626848" y="5517493"/>
            <a:ext cx="254051" cy="257972"/>
          </a:xfrm>
          <a:prstGeom prst="ellipse">
            <a:avLst/>
          </a:prstGeom>
          <a:solidFill>
            <a:srgbClr val="0F828F"/>
          </a:solidFill>
        </p:spPr>
      </p:pic>
      <p:pic>
        <p:nvPicPr>
          <p:cNvPr id="46" name="Picture 6" descr="SAP Unternehmenssoftware | Geschäftsanwendungen und Technologie">
            <a:extLst>
              <a:ext uri="{FF2B5EF4-FFF2-40B4-BE49-F238E27FC236}">
                <a16:creationId xmlns:a16="http://schemas.microsoft.com/office/drawing/2014/main" id="{324D1B0B-9B3A-7452-17DF-DE9D43C1EBEC}"/>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332940" y="4968249"/>
            <a:ext cx="485886" cy="473651"/>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E06A3F57-FE38-692F-AFC1-98FA506BDDA2}"/>
              </a:ext>
            </a:extLst>
          </p:cNvPr>
          <p:cNvGrpSpPr/>
          <p:nvPr/>
        </p:nvGrpSpPr>
        <p:grpSpPr>
          <a:xfrm>
            <a:off x="8080998" y="3384592"/>
            <a:ext cx="805264" cy="1590385"/>
            <a:chOff x="8080998" y="3384592"/>
            <a:chExt cx="805264" cy="1590385"/>
          </a:xfrm>
        </p:grpSpPr>
        <p:cxnSp>
          <p:nvCxnSpPr>
            <p:cNvPr id="245" name="Elbow Connector 83">
              <a:extLst>
                <a:ext uri="{FF2B5EF4-FFF2-40B4-BE49-F238E27FC236}">
                  <a16:creationId xmlns:a16="http://schemas.microsoft.com/office/drawing/2014/main" id="{D9DD34AA-FB3A-4C25-AAEF-704A0F93EF38}"/>
                </a:ext>
              </a:extLst>
            </p:cNvPr>
            <p:cNvCxnSpPr>
              <a:cxnSpLocks/>
              <a:endCxn id="31" idx="2"/>
            </p:cNvCxnSpPr>
            <p:nvPr/>
          </p:nvCxnSpPr>
          <p:spPr>
            <a:xfrm rot="5400000" flipH="1" flipV="1">
              <a:off x="7821111" y="3909826"/>
              <a:ext cx="1590385" cy="539917"/>
            </a:xfrm>
            <a:prstGeom prst="bentConnector3">
              <a:avLst>
                <a:gd name="adj1" fmla="val 50000"/>
              </a:avLst>
            </a:prstGeom>
            <a:ln w="19050" cap="rnd" cmpd="sng">
              <a:solidFill>
                <a:schemeClr val="tx1">
                  <a:lumMod val="65000"/>
                  <a:lumOff val="35000"/>
                </a:schemeClr>
              </a:solidFill>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48" name="Gruppieren 247">
              <a:extLst>
                <a:ext uri="{FF2B5EF4-FFF2-40B4-BE49-F238E27FC236}">
                  <a16:creationId xmlns:a16="http://schemas.microsoft.com/office/drawing/2014/main" id="{93194085-97B7-485E-9890-D034A4476F01}"/>
                </a:ext>
              </a:extLst>
            </p:cNvPr>
            <p:cNvGrpSpPr/>
            <p:nvPr/>
          </p:nvGrpSpPr>
          <p:grpSpPr>
            <a:xfrm>
              <a:off x="8100688" y="4480116"/>
              <a:ext cx="249537" cy="223666"/>
              <a:chOff x="3269291" y="5250204"/>
              <a:chExt cx="281229" cy="248240"/>
            </a:xfrm>
          </p:grpSpPr>
          <p:sp>
            <p:nvSpPr>
              <p:cNvPr id="249" name="Rechteck 248">
                <a:extLst>
                  <a:ext uri="{FF2B5EF4-FFF2-40B4-BE49-F238E27FC236}">
                    <a16:creationId xmlns:a16="http://schemas.microsoft.com/office/drawing/2014/main" id="{8F331CD6-54BA-4A7E-92DE-61F26B307890}"/>
                  </a:ext>
                </a:extLst>
              </p:cNvPr>
              <p:cNvSpPr/>
              <p:nvPr/>
            </p:nvSpPr>
            <p:spPr>
              <a:xfrm>
                <a:off x="3298083" y="5250204"/>
                <a:ext cx="183140" cy="24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0"/>
              </a:p>
            </p:txBody>
          </p:sp>
          <p:pic>
            <p:nvPicPr>
              <p:cNvPr id="250" name="Grafik 249">
                <a:extLst>
                  <a:ext uri="{FF2B5EF4-FFF2-40B4-BE49-F238E27FC236}">
                    <a16:creationId xmlns:a16="http://schemas.microsoft.com/office/drawing/2014/main" id="{ED96A37F-37D1-4D60-A7D8-A3C7630B9469}"/>
                  </a:ext>
                </a:extLst>
              </p:cNvPr>
              <p:cNvPicPr>
                <a:picLocks noChangeAspect="1"/>
              </p:cNvPicPr>
              <p:nvPr/>
            </p:nvPicPr>
            <p:blipFill>
              <a:blip r:embed="rId12"/>
              <a:stretch>
                <a:fillRect/>
              </a:stretch>
            </p:blipFill>
            <p:spPr>
              <a:xfrm>
                <a:off x="3269291" y="5272192"/>
                <a:ext cx="281229" cy="226252"/>
              </a:xfrm>
              <a:prstGeom prst="rect">
                <a:avLst/>
              </a:prstGeom>
            </p:spPr>
          </p:pic>
        </p:grpSp>
        <p:pic>
          <p:nvPicPr>
            <p:cNvPr id="251" name="Bild 6">
              <a:extLst>
                <a:ext uri="{FF2B5EF4-FFF2-40B4-BE49-F238E27FC236}">
                  <a16:creationId xmlns:a16="http://schemas.microsoft.com/office/drawing/2014/main" id="{B82B8622-0B6C-43EB-8F08-B4B2BD7BB76F}"/>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24542" t="-24542" r="-24542" b="-24542"/>
            <a:stretch/>
          </p:blipFill>
          <p:spPr>
            <a:xfrm>
              <a:off x="8224051" y="4320782"/>
              <a:ext cx="249027" cy="252871"/>
            </a:xfrm>
            <a:prstGeom prst="ellipse">
              <a:avLst/>
            </a:prstGeom>
            <a:solidFill>
              <a:schemeClr val="tx1">
                <a:lumMod val="65000"/>
                <a:lumOff val="35000"/>
              </a:schemeClr>
            </a:solidFill>
          </p:spPr>
        </p:pic>
        <p:sp>
          <p:nvSpPr>
            <p:cNvPr id="263" name="Textfeld 67">
              <a:extLst>
                <a:ext uri="{FF2B5EF4-FFF2-40B4-BE49-F238E27FC236}">
                  <a16:creationId xmlns:a16="http://schemas.microsoft.com/office/drawing/2014/main" id="{97A75A61-0480-404E-8E32-D59675A85E6F}"/>
                </a:ext>
              </a:extLst>
            </p:cNvPr>
            <p:cNvSpPr txBox="1">
              <a:spLocks/>
            </p:cNvSpPr>
            <p:nvPr/>
          </p:nvSpPr>
          <p:spPr>
            <a:xfrm>
              <a:off x="8526756" y="4084354"/>
              <a:ext cx="253009" cy="256914"/>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3972"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050" b="1" dirty="0"/>
                <a:t>6</a:t>
              </a:r>
            </a:p>
          </p:txBody>
        </p:sp>
        <p:cxnSp>
          <p:nvCxnSpPr>
            <p:cNvPr id="47" name="Gerade Verbindung mit Pfeil 258">
              <a:extLst>
                <a:ext uri="{FF2B5EF4-FFF2-40B4-BE49-F238E27FC236}">
                  <a16:creationId xmlns:a16="http://schemas.microsoft.com/office/drawing/2014/main" id="{C48843FF-BBBE-20DC-F74D-42D987FBF178}"/>
                </a:ext>
              </a:extLst>
            </p:cNvPr>
            <p:cNvCxnSpPr>
              <a:cxnSpLocks/>
            </p:cNvCxnSpPr>
            <p:nvPr/>
          </p:nvCxnSpPr>
          <p:spPr>
            <a:xfrm>
              <a:off x="8080998" y="4558147"/>
              <a:ext cx="0" cy="11772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Title 49">
            <a:extLst>
              <a:ext uri="{FF2B5EF4-FFF2-40B4-BE49-F238E27FC236}">
                <a16:creationId xmlns:a16="http://schemas.microsoft.com/office/drawing/2014/main" id="{C4B72D97-8334-15B8-AB72-EF3DF968BD71}"/>
              </a:ext>
            </a:extLst>
          </p:cNvPr>
          <p:cNvSpPr>
            <a:spLocks noGrp="1"/>
          </p:cNvSpPr>
          <p:nvPr>
            <p:ph type="title"/>
          </p:nvPr>
        </p:nvSpPr>
        <p:spPr/>
        <p:txBody>
          <a:bodyPr/>
          <a:lstStyle/>
          <a:p>
            <a:r>
              <a:rPr lang="de-DE" dirty="0"/>
              <a:t>Solution Architecture</a:t>
            </a:r>
            <a:endParaRPr lang="en-US" dirty="0"/>
          </a:p>
        </p:txBody>
      </p:sp>
    </p:spTree>
    <p:extLst>
      <p:ext uri="{BB962C8B-B14F-4D97-AF65-F5344CB8AC3E}">
        <p14:creationId xmlns:p14="http://schemas.microsoft.com/office/powerpoint/2010/main" val="1259511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CC6953-DB03-CC19-B793-0DF7D5722B04}"/>
              </a:ext>
            </a:extLst>
          </p:cNvPr>
          <p:cNvSpPr>
            <a:spLocks noGrp="1"/>
          </p:cNvSpPr>
          <p:nvPr>
            <p:ph type="title"/>
          </p:nvPr>
        </p:nvSpPr>
        <p:spPr/>
        <p:txBody>
          <a:bodyPr/>
          <a:lstStyle/>
          <a:p>
            <a:r>
              <a:rPr lang="de-DE" dirty="0"/>
              <a:t>Hands-on </a:t>
            </a:r>
            <a:r>
              <a:rPr lang="de-DE" dirty="0" err="1"/>
              <a:t>instructions</a:t>
            </a:r>
            <a:endParaRPr lang="en-US" dirty="0"/>
          </a:p>
        </p:txBody>
      </p:sp>
    </p:spTree>
    <p:extLst>
      <p:ext uri="{BB962C8B-B14F-4D97-AF65-F5344CB8AC3E}">
        <p14:creationId xmlns:p14="http://schemas.microsoft.com/office/powerpoint/2010/main" val="347422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737ED1-A9AE-E0C4-28AB-00610CF64869}"/>
              </a:ext>
            </a:extLst>
          </p:cNvPr>
          <p:cNvSpPr>
            <a:spLocks noGrp="1"/>
          </p:cNvSpPr>
          <p:nvPr>
            <p:ph type="title"/>
          </p:nvPr>
        </p:nvSpPr>
        <p:spPr/>
        <p:txBody>
          <a:bodyPr/>
          <a:lstStyle/>
          <a:p>
            <a:r>
              <a:rPr lang="de-DE" dirty="0"/>
              <a:t>Hands-on </a:t>
            </a:r>
            <a:r>
              <a:rPr lang="de-DE" dirty="0" err="1"/>
              <a:t>instructions</a:t>
            </a:r>
            <a:endParaRPr lang="en-US" dirty="0"/>
          </a:p>
        </p:txBody>
      </p:sp>
      <p:sp>
        <p:nvSpPr>
          <p:cNvPr id="4" name="Content Placeholder 3">
            <a:extLst>
              <a:ext uri="{FF2B5EF4-FFF2-40B4-BE49-F238E27FC236}">
                <a16:creationId xmlns:a16="http://schemas.microsoft.com/office/drawing/2014/main" id="{05ABBDD2-BCB4-0F51-5D39-188C9BB66852}"/>
              </a:ext>
            </a:extLst>
          </p:cNvPr>
          <p:cNvSpPr>
            <a:spLocks noGrp="1"/>
          </p:cNvSpPr>
          <p:nvPr>
            <p:ph sz="quarter" idx="10"/>
          </p:nvPr>
        </p:nvSpPr>
        <p:spPr>
          <a:xfrm>
            <a:off x="584200" y="1435100"/>
            <a:ext cx="11018838" cy="4321183"/>
          </a:xfrm>
        </p:spPr>
        <p:txBody>
          <a:bodyPr/>
          <a:lstStyle/>
          <a:p>
            <a:r>
              <a:rPr lang="de-DE" sz="2000" dirty="0"/>
              <a:t>Take a </a:t>
            </a:r>
            <a:r>
              <a:rPr lang="de-DE" sz="2000" dirty="0" err="1"/>
              <a:t>user</a:t>
            </a:r>
            <a:r>
              <a:rPr lang="de-DE" sz="2000" dirty="0"/>
              <a:t>: </a:t>
            </a:r>
          </a:p>
          <a:p>
            <a:pPr lvl="1"/>
            <a:r>
              <a:rPr lang="de-DE" sz="1600" dirty="0">
                <a:hlinkClick r:id="rId2"/>
              </a:rPr>
              <a:t>user1@bestruncorp.onmicrosoft.com</a:t>
            </a:r>
            <a:endParaRPr lang="de-DE" sz="1600" dirty="0"/>
          </a:p>
          <a:p>
            <a:pPr lvl="1"/>
            <a:r>
              <a:rPr lang="de-DE" sz="1600" dirty="0">
                <a:hlinkClick r:id="rId3"/>
              </a:rPr>
              <a:t>user2@bestruncorp.onmicrosoft.com</a:t>
            </a:r>
            <a:endParaRPr lang="de-DE" sz="1600" dirty="0"/>
          </a:p>
          <a:p>
            <a:pPr lvl="1"/>
            <a:r>
              <a:rPr lang="de-DE" sz="1600" dirty="0"/>
              <a:t>…</a:t>
            </a:r>
          </a:p>
          <a:p>
            <a:pPr lvl="1"/>
            <a:r>
              <a:rPr lang="de-DE" sz="1600" dirty="0">
                <a:hlinkClick r:id="rId4"/>
              </a:rPr>
              <a:t>user20@bestruncorp.onmicrosoft.com</a:t>
            </a:r>
            <a:endParaRPr lang="de-DE" sz="1600" dirty="0"/>
          </a:p>
          <a:p>
            <a:r>
              <a:rPr lang="de-DE" sz="2000" dirty="0"/>
              <a:t>Password: Welcome24#1234</a:t>
            </a:r>
          </a:p>
          <a:p>
            <a:endParaRPr lang="en-US" sz="2000" dirty="0"/>
          </a:p>
          <a:p>
            <a:r>
              <a:rPr lang="en-US" sz="2000" i="1" dirty="0"/>
              <a:t>Optional</a:t>
            </a:r>
            <a:r>
              <a:rPr lang="en-US" sz="2000" dirty="0"/>
              <a:t>:</a:t>
            </a:r>
          </a:p>
          <a:p>
            <a:pPr lvl="1"/>
            <a:r>
              <a:rPr lang="de-DE" dirty="0"/>
              <a:t>Add </a:t>
            </a:r>
            <a:r>
              <a:rPr lang="de-DE" dirty="0" err="1"/>
              <a:t>the</a:t>
            </a:r>
            <a:r>
              <a:rPr lang="de-DE" dirty="0"/>
              <a:t> </a:t>
            </a:r>
            <a:r>
              <a:rPr lang="de-DE" dirty="0" err="1"/>
              <a:t>following</a:t>
            </a:r>
            <a:r>
              <a:rPr lang="de-DE" dirty="0"/>
              <a:t> </a:t>
            </a:r>
            <a:r>
              <a:rPr lang="de-DE" dirty="0" err="1"/>
              <a:t>line</a:t>
            </a:r>
            <a:r>
              <a:rPr lang="de-DE" dirty="0"/>
              <a:t> </a:t>
            </a:r>
            <a:r>
              <a:rPr lang="de-DE" dirty="0" err="1"/>
              <a:t>to</a:t>
            </a:r>
            <a:r>
              <a:rPr lang="de-DE" dirty="0"/>
              <a:t> </a:t>
            </a:r>
            <a:r>
              <a:rPr lang="de-DE" dirty="0" err="1"/>
              <a:t>your</a:t>
            </a:r>
            <a:r>
              <a:rPr lang="de-DE" dirty="0"/>
              <a:t> </a:t>
            </a:r>
            <a:r>
              <a:rPr lang="en-US" dirty="0">
                <a:latin typeface="Courier New" panose="02070309020205020404" pitchFamily="49" charset="0"/>
                <a:cs typeface="Courier New" panose="02070309020205020404" pitchFamily="49" charset="0"/>
              </a:rPr>
              <a:t>C:\Windows\System32\drivers\etc\hosts</a:t>
            </a:r>
            <a:r>
              <a:rPr lang="en-US" dirty="0"/>
              <a:t> file</a:t>
            </a:r>
            <a:br>
              <a:rPr lang="en-US" dirty="0"/>
            </a:br>
            <a:r>
              <a:rPr lang="en-US" sz="1200" dirty="0"/>
              <a:t>	</a:t>
            </a:r>
            <a:r>
              <a:rPr lang="en-US" dirty="0">
                <a:latin typeface="Courier New" panose="02070309020205020404" pitchFamily="49" charset="0"/>
                <a:cs typeface="Courier New" panose="02070309020205020404" pitchFamily="49" charset="0"/>
              </a:rPr>
              <a:t>172.190.56.1 vhcala4hci.bestrun.corp vhcala4hci</a:t>
            </a:r>
          </a:p>
          <a:p>
            <a:pPr lvl="1"/>
            <a:r>
              <a:rPr lang="en-US" dirty="0"/>
              <a:t>Clone the hands-on repository from </a:t>
            </a:r>
            <a:r>
              <a:rPr lang="en-US" dirty="0">
                <a:hlinkClick r:id="rId5"/>
              </a:rPr>
              <a:t>https://github.com/raepple/SAPProductSearchCopilot.git</a:t>
            </a:r>
            <a:r>
              <a:rPr lang="en-US" dirty="0"/>
              <a:t> </a:t>
            </a:r>
          </a:p>
          <a:p>
            <a:pPr lvl="1"/>
            <a:r>
              <a:rPr lang="en-US" dirty="0"/>
              <a:t>Import the file </a:t>
            </a:r>
            <a:r>
              <a:rPr lang="en-US" dirty="0">
                <a:hlinkClick r:id="rId6"/>
              </a:rPr>
              <a:t>trustedca.crt</a:t>
            </a:r>
            <a:r>
              <a:rPr lang="en-US" dirty="0"/>
              <a:t> into your computer’s local trusted certificate store with </a:t>
            </a:r>
            <a:r>
              <a:rPr lang="en-US" dirty="0" err="1">
                <a:latin typeface="Courier New" panose="02070309020205020404" pitchFamily="49" charset="0"/>
                <a:cs typeface="Courier New" panose="02070309020205020404" pitchFamily="49" charset="0"/>
              </a:rPr>
              <a:t>certmgr.msc</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084980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p:txBody>
          <a:bodyPr/>
          <a:lstStyle/>
          <a:p>
            <a:r>
              <a:rPr lang="en-US" dirty="0">
                <a:solidFill>
                  <a:schemeClr val="accent3"/>
                </a:solidFill>
              </a:rPr>
              <a:t>Exercise 1</a:t>
            </a: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p:txBody>
          <a:bodyPr/>
          <a:lstStyle/>
          <a:p>
            <a:r>
              <a:rPr lang="de-DE" dirty="0"/>
              <a:t>Launch </a:t>
            </a:r>
            <a:r>
              <a:rPr lang="de-DE" dirty="0" err="1"/>
              <a:t>the</a:t>
            </a:r>
            <a:r>
              <a:rPr lang="de-DE" dirty="0"/>
              <a:t> SAP </a:t>
            </a:r>
            <a:r>
              <a:rPr lang="de-DE" dirty="0" err="1"/>
              <a:t>Product</a:t>
            </a:r>
            <a:r>
              <a:rPr lang="de-DE" dirty="0"/>
              <a:t> Search Copilot</a:t>
            </a:r>
            <a:endParaRPr lang="en-US" dirty="0"/>
          </a:p>
        </p:txBody>
      </p:sp>
    </p:spTree>
    <p:extLst>
      <p:ext uri="{BB962C8B-B14F-4D97-AF65-F5344CB8AC3E}">
        <p14:creationId xmlns:p14="http://schemas.microsoft.com/office/powerpoint/2010/main" val="15189365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4C0BCD-3783-22A7-DE42-B1ADB7EFAD6E}"/>
              </a:ext>
            </a:extLst>
          </p:cNvPr>
          <p:cNvSpPr>
            <a:spLocks noGrp="1"/>
          </p:cNvSpPr>
          <p:nvPr>
            <p:ph type="title"/>
          </p:nvPr>
        </p:nvSpPr>
        <p:spPr>
          <a:xfrm>
            <a:off x="588263" y="457200"/>
            <a:ext cx="11018520" cy="861774"/>
          </a:xfrm>
        </p:spPr>
        <p:txBody>
          <a:bodyPr/>
          <a:lstStyle/>
          <a:p>
            <a:r>
              <a:rPr lang="de-DE" sz="2800" dirty="0"/>
              <a:t>1.1 </a:t>
            </a:r>
            <a:r>
              <a:rPr lang="de-DE" sz="2800" dirty="0" err="1"/>
              <a:t>Sign</a:t>
            </a:r>
            <a:r>
              <a:rPr lang="de-DE" sz="2800" dirty="0"/>
              <a:t> in </a:t>
            </a:r>
            <a:r>
              <a:rPr lang="de-DE" sz="2800" dirty="0" err="1"/>
              <a:t>to</a:t>
            </a:r>
            <a:r>
              <a:rPr lang="de-DE" sz="2800" dirty="0"/>
              <a:t> </a:t>
            </a:r>
            <a:r>
              <a:rPr lang="de-DE" sz="2800" dirty="0">
                <a:hlinkClick r:id="rId2"/>
              </a:rPr>
              <a:t>Copilot Studio</a:t>
            </a:r>
            <a:r>
              <a:rPr lang="de-DE" sz="2800" dirty="0"/>
              <a:t> </a:t>
            </a:r>
            <a:r>
              <a:rPr lang="de-DE" sz="2800" dirty="0" err="1"/>
              <a:t>as</a:t>
            </a:r>
            <a:r>
              <a:rPr lang="de-DE" sz="2800" dirty="0"/>
              <a:t> </a:t>
            </a:r>
            <a:r>
              <a:rPr lang="de-DE" sz="2800" dirty="0" err="1"/>
              <a:t>user</a:t>
            </a:r>
            <a:r>
              <a:rPr lang="de-DE" sz="2800" dirty="0"/>
              <a:t>&lt;N&gt;@bestruncorp.onmicrosoft.com, </a:t>
            </a:r>
            <a:r>
              <a:rPr lang="de-DE" sz="2800" dirty="0" err="1"/>
              <a:t>password</a:t>
            </a:r>
            <a:r>
              <a:rPr lang="de-DE" sz="2800" dirty="0"/>
              <a:t> Welcome24#1234</a:t>
            </a:r>
            <a:endParaRPr lang="en-US" sz="2800" dirty="0"/>
          </a:p>
        </p:txBody>
      </p:sp>
      <p:pic>
        <p:nvPicPr>
          <p:cNvPr id="8" name="Content Placeholder 7">
            <a:extLst>
              <a:ext uri="{FF2B5EF4-FFF2-40B4-BE49-F238E27FC236}">
                <a16:creationId xmlns:a16="http://schemas.microsoft.com/office/drawing/2014/main" id="{71833FDB-7F1B-7D8B-B805-78E44FE4AD9E}"/>
              </a:ext>
            </a:extLst>
          </p:cNvPr>
          <p:cNvPicPr>
            <a:picLocks noGrp="1" noChangeAspect="1"/>
          </p:cNvPicPr>
          <p:nvPr>
            <p:ph sz="quarter" idx="10"/>
          </p:nvPr>
        </p:nvPicPr>
        <p:blipFill>
          <a:blip r:embed="rId3"/>
          <a:stretch>
            <a:fillRect/>
          </a:stretch>
        </p:blipFill>
        <p:spPr>
          <a:xfrm>
            <a:off x="3467306" y="1435100"/>
            <a:ext cx="5252625" cy="4833938"/>
          </a:xfrm>
        </p:spPr>
      </p:pic>
      <p:sp>
        <p:nvSpPr>
          <p:cNvPr id="9" name="Arrow: Right 8">
            <a:extLst>
              <a:ext uri="{FF2B5EF4-FFF2-40B4-BE49-F238E27FC236}">
                <a16:creationId xmlns:a16="http://schemas.microsoft.com/office/drawing/2014/main" id="{3A336BBD-559E-ABC8-AF5F-9AADC1EB19CF}"/>
              </a:ext>
            </a:extLst>
          </p:cNvPr>
          <p:cNvSpPr/>
          <p:nvPr/>
        </p:nvSpPr>
        <p:spPr bwMode="auto">
          <a:xfrm rot="14198681">
            <a:off x="7775596" y="4718123"/>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6186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C526-7FED-7EC5-15D8-DB713AE23F54}"/>
              </a:ext>
            </a:extLst>
          </p:cNvPr>
          <p:cNvSpPr>
            <a:spLocks noGrp="1"/>
          </p:cNvSpPr>
          <p:nvPr>
            <p:ph type="title"/>
          </p:nvPr>
        </p:nvSpPr>
        <p:spPr>
          <a:xfrm>
            <a:off x="588263" y="457200"/>
            <a:ext cx="11018520" cy="492443"/>
          </a:xfrm>
        </p:spPr>
        <p:txBody>
          <a:bodyPr/>
          <a:lstStyle/>
          <a:p>
            <a:r>
              <a:rPr lang="de-DE" sz="3200" dirty="0"/>
              <a:t>1.2 Switch </a:t>
            </a:r>
            <a:r>
              <a:rPr lang="de-DE" sz="3200" dirty="0" err="1"/>
              <a:t>to</a:t>
            </a:r>
            <a:r>
              <a:rPr lang="de-DE" sz="3200" dirty="0"/>
              <a:t> </a:t>
            </a:r>
            <a:r>
              <a:rPr lang="de-DE" sz="3200" dirty="0" err="1"/>
              <a:t>your</a:t>
            </a:r>
            <a:r>
              <a:rPr lang="de-DE" sz="3200" dirty="0"/>
              <a:t> </a:t>
            </a:r>
            <a:r>
              <a:rPr lang="de-DE" sz="3200" dirty="0" err="1"/>
              <a:t>user‘s</a:t>
            </a:r>
            <a:r>
              <a:rPr lang="de-DE" sz="3200" dirty="0"/>
              <a:t> </a:t>
            </a:r>
            <a:r>
              <a:rPr lang="de-DE" sz="3200" dirty="0" err="1"/>
              <a:t>environment</a:t>
            </a:r>
            <a:r>
              <a:rPr lang="de-DE" sz="3200" dirty="0"/>
              <a:t> </a:t>
            </a:r>
            <a:r>
              <a:rPr lang="de-DE" sz="3200" dirty="0" err="1"/>
              <a:t>bestruncorp_user</a:t>
            </a:r>
            <a:r>
              <a:rPr lang="de-DE" sz="3200" dirty="0"/>
              <a:t>&lt;N&gt;</a:t>
            </a:r>
            <a:endParaRPr lang="en-US" sz="3200" dirty="0"/>
          </a:p>
        </p:txBody>
      </p:sp>
      <p:pic>
        <p:nvPicPr>
          <p:cNvPr id="5" name="Content Placeholder 4">
            <a:extLst>
              <a:ext uri="{FF2B5EF4-FFF2-40B4-BE49-F238E27FC236}">
                <a16:creationId xmlns:a16="http://schemas.microsoft.com/office/drawing/2014/main" id="{CF4A7BCF-DE09-F181-904A-72C97EFAFAFA}"/>
              </a:ext>
            </a:extLst>
          </p:cNvPr>
          <p:cNvPicPr>
            <a:picLocks noGrp="1" noChangeAspect="1"/>
          </p:cNvPicPr>
          <p:nvPr>
            <p:ph sz="quarter" idx="10"/>
          </p:nvPr>
        </p:nvPicPr>
        <p:blipFill>
          <a:blip r:embed="rId2"/>
          <a:stretch>
            <a:fillRect/>
          </a:stretch>
        </p:blipFill>
        <p:spPr>
          <a:xfrm>
            <a:off x="3393688" y="1435100"/>
            <a:ext cx="5399861" cy="4833938"/>
          </a:xfrm>
        </p:spPr>
      </p:pic>
      <p:sp>
        <p:nvSpPr>
          <p:cNvPr id="6" name="Arrow: Right 5">
            <a:extLst>
              <a:ext uri="{FF2B5EF4-FFF2-40B4-BE49-F238E27FC236}">
                <a16:creationId xmlns:a16="http://schemas.microsoft.com/office/drawing/2014/main" id="{55B5F520-A9F0-0D50-07E7-D7A55FD16C1A}"/>
              </a:ext>
            </a:extLst>
          </p:cNvPr>
          <p:cNvSpPr/>
          <p:nvPr/>
        </p:nvSpPr>
        <p:spPr bwMode="auto">
          <a:xfrm rot="14198681">
            <a:off x="6293024" y="4886798"/>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297782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EA22-8231-DC5A-C807-389C8E326558}"/>
              </a:ext>
            </a:extLst>
          </p:cNvPr>
          <p:cNvSpPr>
            <a:spLocks noGrp="1"/>
          </p:cNvSpPr>
          <p:nvPr>
            <p:ph type="title"/>
          </p:nvPr>
        </p:nvSpPr>
        <p:spPr/>
        <p:txBody>
          <a:bodyPr/>
          <a:lstStyle/>
          <a:p>
            <a:r>
              <a:rPr lang="de-DE" dirty="0"/>
              <a:t>1.3 Open </a:t>
            </a:r>
            <a:r>
              <a:rPr lang="de-DE" dirty="0" err="1"/>
              <a:t>the</a:t>
            </a:r>
            <a:r>
              <a:rPr lang="de-DE" dirty="0"/>
              <a:t> </a:t>
            </a:r>
            <a:r>
              <a:rPr lang="de-DE" dirty="0" err="1"/>
              <a:t>Product</a:t>
            </a:r>
            <a:r>
              <a:rPr lang="de-DE" dirty="0"/>
              <a:t> Search Copilot</a:t>
            </a:r>
            <a:endParaRPr lang="en-US" dirty="0"/>
          </a:p>
        </p:txBody>
      </p:sp>
      <p:pic>
        <p:nvPicPr>
          <p:cNvPr id="12" name="Content Placeholder 11">
            <a:extLst>
              <a:ext uri="{FF2B5EF4-FFF2-40B4-BE49-F238E27FC236}">
                <a16:creationId xmlns:a16="http://schemas.microsoft.com/office/drawing/2014/main" id="{D1237B08-BB1C-F6AB-73AF-1402F7A75B83}"/>
              </a:ext>
            </a:extLst>
          </p:cNvPr>
          <p:cNvPicPr>
            <a:picLocks noGrp="1" noChangeAspect="1"/>
          </p:cNvPicPr>
          <p:nvPr>
            <p:ph sz="quarter" idx="10"/>
          </p:nvPr>
        </p:nvPicPr>
        <p:blipFill>
          <a:blip r:embed="rId2"/>
          <a:stretch>
            <a:fillRect/>
          </a:stretch>
        </p:blipFill>
        <p:spPr>
          <a:xfrm>
            <a:off x="2313759" y="1435100"/>
            <a:ext cx="7559719" cy="4833938"/>
          </a:xfrm>
        </p:spPr>
      </p:pic>
      <p:sp>
        <p:nvSpPr>
          <p:cNvPr id="6" name="Arrow: Right 5">
            <a:extLst>
              <a:ext uri="{FF2B5EF4-FFF2-40B4-BE49-F238E27FC236}">
                <a16:creationId xmlns:a16="http://schemas.microsoft.com/office/drawing/2014/main" id="{C62820DA-2B55-493D-9351-FAE6C191E990}"/>
              </a:ext>
            </a:extLst>
          </p:cNvPr>
          <p:cNvSpPr/>
          <p:nvPr/>
        </p:nvSpPr>
        <p:spPr bwMode="auto">
          <a:xfrm rot="14198681">
            <a:off x="7370728" y="5556552"/>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44840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EA22-8231-DC5A-C807-389C8E326558}"/>
              </a:ext>
            </a:extLst>
          </p:cNvPr>
          <p:cNvSpPr>
            <a:spLocks noGrp="1"/>
          </p:cNvSpPr>
          <p:nvPr>
            <p:ph type="title"/>
          </p:nvPr>
        </p:nvSpPr>
        <p:spPr/>
        <p:txBody>
          <a:bodyPr/>
          <a:lstStyle/>
          <a:p>
            <a:r>
              <a:rPr lang="de-DE" dirty="0"/>
              <a:t>1.4 Select Settings </a:t>
            </a:r>
            <a:r>
              <a:rPr lang="de-DE" dirty="0">
                <a:sym typeface="Wingdings" panose="05000000000000000000" pitchFamily="2" charset="2"/>
              </a:rPr>
              <a:t> Channels</a:t>
            </a:r>
            <a:endParaRPr lang="en-US" dirty="0"/>
          </a:p>
        </p:txBody>
      </p:sp>
      <p:pic>
        <p:nvPicPr>
          <p:cNvPr id="5" name="Content Placeholder 4">
            <a:extLst>
              <a:ext uri="{FF2B5EF4-FFF2-40B4-BE49-F238E27FC236}">
                <a16:creationId xmlns:a16="http://schemas.microsoft.com/office/drawing/2014/main" id="{52C7F519-41A0-AC46-6077-4758406D1E6F}"/>
              </a:ext>
            </a:extLst>
          </p:cNvPr>
          <p:cNvPicPr>
            <a:picLocks noGrp="1" noChangeAspect="1"/>
          </p:cNvPicPr>
          <p:nvPr>
            <p:ph sz="quarter" idx="10"/>
          </p:nvPr>
        </p:nvPicPr>
        <p:blipFill>
          <a:blip r:embed="rId2"/>
          <a:stretch>
            <a:fillRect/>
          </a:stretch>
        </p:blipFill>
        <p:spPr>
          <a:xfrm>
            <a:off x="4354046" y="1435100"/>
            <a:ext cx="3479145" cy="4833938"/>
          </a:xfrm>
        </p:spPr>
      </p:pic>
      <p:sp>
        <p:nvSpPr>
          <p:cNvPr id="6" name="Arrow: Right 5">
            <a:extLst>
              <a:ext uri="{FF2B5EF4-FFF2-40B4-BE49-F238E27FC236}">
                <a16:creationId xmlns:a16="http://schemas.microsoft.com/office/drawing/2014/main" id="{69232871-34DE-05F8-33A7-95E14D6A343E}"/>
              </a:ext>
            </a:extLst>
          </p:cNvPr>
          <p:cNvSpPr/>
          <p:nvPr/>
        </p:nvSpPr>
        <p:spPr bwMode="auto">
          <a:xfrm rot="14198681">
            <a:off x="5227705" y="5898959"/>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6275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EA22-8231-DC5A-C807-389C8E326558}"/>
              </a:ext>
            </a:extLst>
          </p:cNvPr>
          <p:cNvSpPr>
            <a:spLocks noGrp="1"/>
          </p:cNvSpPr>
          <p:nvPr>
            <p:ph type="title"/>
          </p:nvPr>
        </p:nvSpPr>
        <p:spPr/>
        <p:txBody>
          <a:bodyPr/>
          <a:lstStyle/>
          <a:p>
            <a:r>
              <a:rPr lang="de-DE" dirty="0"/>
              <a:t>1.5: Select Demo </a:t>
            </a:r>
            <a:r>
              <a:rPr lang="de-DE" dirty="0" err="1"/>
              <a:t>website</a:t>
            </a:r>
            <a:endParaRPr lang="en-US" dirty="0"/>
          </a:p>
        </p:txBody>
      </p:sp>
      <p:pic>
        <p:nvPicPr>
          <p:cNvPr id="5" name="Content Placeholder 4">
            <a:extLst>
              <a:ext uri="{FF2B5EF4-FFF2-40B4-BE49-F238E27FC236}">
                <a16:creationId xmlns:a16="http://schemas.microsoft.com/office/drawing/2014/main" id="{11ABC62E-195C-9038-0A14-BC8F852A0548}"/>
              </a:ext>
            </a:extLst>
          </p:cNvPr>
          <p:cNvPicPr>
            <a:picLocks noGrp="1" noChangeAspect="1"/>
          </p:cNvPicPr>
          <p:nvPr>
            <p:ph sz="quarter" idx="10"/>
          </p:nvPr>
        </p:nvPicPr>
        <p:blipFill>
          <a:blip r:embed="rId2"/>
          <a:stretch>
            <a:fillRect/>
          </a:stretch>
        </p:blipFill>
        <p:spPr>
          <a:xfrm>
            <a:off x="3846748" y="1435100"/>
            <a:ext cx="4493742" cy="4833938"/>
          </a:xfrm>
        </p:spPr>
      </p:pic>
      <p:sp>
        <p:nvSpPr>
          <p:cNvPr id="6" name="Arrow: Right 5">
            <a:extLst>
              <a:ext uri="{FF2B5EF4-FFF2-40B4-BE49-F238E27FC236}">
                <a16:creationId xmlns:a16="http://schemas.microsoft.com/office/drawing/2014/main" id="{CC055277-D7FE-F0CB-E359-073FC3C1BC47}"/>
              </a:ext>
            </a:extLst>
          </p:cNvPr>
          <p:cNvSpPr/>
          <p:nvPr/>
        </p:nvSpPr>
        <p:spPr bwMode="auto">
          <a:xfrm rot="14198681">
            <a:off x="7136404" y="5556552"/>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40870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EA22-8231-DC5A-C807-389C8E326558}"/>
              </a:ext>
            </a:extLst>
          </p:cNvPr>
          <p:cNvSpPr>
            <a:spLocks noGrp="1"/>
          </p:cNvSpPr>
          <p:nvPr>
            <p:ph type="title"/>
          </p:nvPr>
        </p:nvSpPr>
        <p:spPr/>
        <p:txBody>
          <a:bodyPr/>
          <a:lstStyle/>
          <a:p>
            <a:r>
              <a:rPr lang="de-DE" dirty="0"/>
              <a:t>1.6 Copy </a:t>
            </a:r>
            <a:r>
              <a:rPr lang="de-DE" dirty="0" err="1"/>
              <a:t>the</a:t>
            </a:r>
            <a:r>
              <a:rPr lang="de-DE" dirty="0"/>
              <a:t> URL</a:t>
            </a:r>
            <a:endParaRPr lang="en-US" dirty="0"/>
          </a:p>
        </p:txBody>
      </p:sp>
      <p:pic>
        <p:nvPicPr>
          <p:cNvPr id="5" name="Content Placeholder 4">
            <a:extLst>
              <a:ext uri="{FF2B5EF4-FFF2-40B4-BE49-F238E27FC236}">
                <a16:creationId xmlns:a16="http://schemas.microsoft.com/office/drawing/2014/main" id="{B5EE1518-0088-02D6-76D4-6D777C09CDA0}"/>
              </a:ext>
            </a:extLst>
          </p:cNvPr>
          <p:cNvPicPr>
            <a:picLocks noGrp="1" noChangeAspect="1"/>
          </p:cNvPicPr>
          <p:nvPr>
            <p:ph sz="quarter" idx="10"/>
          </p:nvPr>
        </p:nvPicPr>
        <p:blipFill>
          <a:blip r:embed="rId2"/>
          <a:stretch>
            <a:fillRect/>
          </a:stretch>
        </p:blipFill>
        <p:spPr>
          <a:xfrm>
            <a:off x="1592428" y="2928015"/>
            <a:ext cx="9002381" cy="1848108"/>
          </a:xfrm>
        </p:spPr>
      </p:pic>
      <p:sp>
        <p:nvSpPr>
          <p:cNvPr id="6" name="Arrow: Right 5">
            <a:extLst>
              <a:ext uri="{FF2B5EF4-FFF2-40B4-BE49-F238E27FC236}">
                <a16:creationId xmlns:a16="http://schemas.microsoft.com/office/drawing/2014/main" id="{2385F4D5-D062-3A8C-F34D-9A4AC02C672A}"/>
              </a:ext>
            </a:extLst>
          </p:cNvPr>
          <p:cNvSpPr/>
          <p:nvPr/>
        </p:nvSpPr>
        <p:spPr bwMode="auto">
          <a:xfrm rot="14198681">
            <a:off x="9799706" y="4328904"/>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34677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DBD757-8B45-846B-7960-0249E42EE870}"/>
              </a:ext>
            </a:extLst>
          </p:cNvPr>
          <p:cNvSpPr>
            <a:spLocks noGrp="1"/>
          </p:cNvSpPr>
          <p:nvPr>
            <p:ph type="title"/>
          </p:nvPr>
        </p:nvSpPr>
        <p:spPr/>
        <p:txBody>
          <a:bodyPr/>
          <a:lstStyle/>
          <a:p>
            <a:r>
              <a:rPr lang="de-DE" dirty="0"/>
              <a:t>Agenda</a:t>
            </a:r>
            <a:endParaRPr lang="en-US" dirty="0"/>
          </a:p>
        </p:txBody>
      </p:sp>
      <p:sp>
        <p:nvSpPr>
          <p:cNvPr id="5" name="Text Placeholder 4">
            <a:extLst>
              <a:ext uri="{FF2B5EF4-FFF2-40B4-BE49-F238E27FC236}">
                <a16:creationId xmlns:a16="http://schemas.microsoft.com/office/drawing/2014/main" id="{6702D7E1-E093-25C1-264A-81197138BC61}"/>
              </a:ext>
            </a:extLst>
          </p:cNvPr>
          <p:cNvSpPr>
            <a:spLocks noGrp="1"/>
          </p:cNvSpPr>
          <p:nvPr>
            <p:ph type="body" sz="quarter" idx="11"/>
          </p:nvPr>
        </p:nvSpPr>
        <p:spPr/>
        <p:txBody>
          <a:bodyPr/>
          <a:lstStyle/>
          <a:p>
            <a:r>
              <a:rPr lang="de-DE" sz="2400" dirty="0"/>
              <a:t>Scenario </a:t>
            </a:r>
            <a:r>
              <a:rPr lang="de-DE" sz="2400" dirty="0" err="1"/>
              <a:t>Overview</a:t>
            </a:r>
            <a:endParaRPr lang="de-DE" sz="2400" dirty="0"/>
          </a:p>
          <a:p>
            <a:r>
              <a:rPr lang="de-DE" sz="2400" dirty="0"/>
              <a:t>Solution Architecture</a:t>
            </a:r>
          </a:p>
          <a:p>
            <a:r>
              <a:rPr lang="de-DE" sz="2400" dirty="0"/>
              <a:t>Hands-on </a:t>
            </a:r>
            <a:r>
              <a:rPr lang="de-DE" sz="2400" dirty="0" err="1"/>
              <a:t>instructions</a:t>
            </a:r>
            <a:endParaRPr lang="de-DE" sz="2400" dirty="0"/>
          </a:p>
          <a:p>
            <a:r>
              <a:rPr lang="de-DE" sz="2400" i="1" dirty="0" err="1"/>
              <a:t>Exercise</a:t>
            </a:r>
            <a:r>
              <a:rPr lang="de-DE" sz="2400" i="1" dirty="0"/>
              <a:t> 1</a:t>
            </a:r>
            <a:r>
              <a:rPr lang="de-DE" sz="2400" dirty="0"/>
              <a:t>: Launch </a:t>
            </a:r>
            <a:r>
              <a:rPr lang="de-DE" sz="2400" dirty="0" err="1"/>
              <a:t>the</a:t>
            </a:r>
            <a:r>
              <a:rPr lang="de-DE" sz="2400" dirty="0"/>
              <a:t> SAP </a:t>
            </a:r>
            <a:r>
              <a:rPr lang="de-DE" sz="2400" dirty="0" err="1"/>
              <a:t>Product</a:t>
            </a:r>
            <a:r>
              <a:rPr lang="de-DE" sz="2400" dirty="0"/>
              <a:t> Search Copilot</a:t>
            </a:r>
          </a:p>
          <a:p>
            <a:r>
              <a:rPr lang="de-DE" sz="2400" i="1" dirty="0" err="1"/>
              <a:t>Exercise</a:t>
            </a:r>
            <a:r>
              <a:rPr lang="de-DE" sz="2400" i="1" dirty="0"/>
              <a:t> 2</a:t>
            </a:r>
            <a:r>
              <a:rPr lang="de-DE" sz="2400" dirty="0"/>
              <a:t>: </a:t>
            </a:r>
            <a:r>
              <a:rPr lang="de-DE" sz="2400" dirty="0" err="1"/>
              <a:t>Troubleshoot</a:t>
            </a:r>
            <a:r>
              <a:rPr lang="de-DE" sz="2400" dirty="0"/>
              <a:t> </a:t>
            </a:r>
            <a:r>
              <a:rPr lang="de-DE" sz="2400" dirty="0" err="1"/>
              <a:t>the</a:t>
            </a:r>
            <a:r>
              <a:rPr lang="de-DE" sz="2400" dirty="0"/>
              <a:t> SAP </a:t>
            </a:r>
            <a:r>
              <a:rPr lang="de-DE" sz="2400" dirty="0" err="1"/>
              <a:t>access</a:t>
            </a:r>
            <a:r>
              <a:rPr lang="de-DE" sz="2400" dirty="0"/>
              <a:t> in Power </a:t>
            </a:r>
            <a:r>
              <a:rPr lang="de-DE" sz="2400" dirty="0" err="1"/>
              <a:t>Automate</a:t>
            </a:r>
            <a:endParaRPr lang="de-DE" sz="2400" dirty="0"/>
          </a:p>
          <a:p>
            <a:r>
              <a:rPr lang="de-DE" sz="2400" i="1" dirty="0" err="1"/>
              <a:t>Exercise</a:t>
            </a:r>
            <a:r>
              <a:rPr lang="de-DE" sz="2400" i="1" dirty="0"/>
              <a:t> 3</a:t>
            </a:r>
            <a:r>
              <a:rPr lang="de-DE" sz="2400" dirty="0"/>
              <a:t>: Fix </a:t>
            </a:r>
            <a:r>
              <a:rPr lang="de-DE" sz="2400" dirty="0" err="1"/>
              <a:t>the</a:t>
            </a:r>
            <a:r>
              <a:rPr lang="de-DE" sz="2400" dirty="0"/>
              <a:t> </a:t>
            </a:r>
            <a:r>
              <a:rPr lang="de-DE" sz="2400" dirty="0" err="1"/>
              <a:t>login</a:t>
            </a:r>
            <a:r>
              <a:rPr lang="de-DE" sz="2400" dirty="0"/>
              <a:t> </a:t>
            </a:r>
            <a:r>
              <a:rPr lang="de-DE" sz="2400" dirty="0" err="1"/>
              <a:t>error</a:t>
            </a:r>
            <a:r>
              <a:rPr lang="de-DE" sz="2400" dirty="0"/>
              <a:t> in SAP</a:t>
            </a:r>
          </a:p>
          <a:p>
            <a:r>
              <a:rPr lang="de-DE" sz="2400" i="1" dirty="0" err="1"/>
              <a:t>Exercise</a:t>
            </a:r>
            <a:r>
              <a:rPr lang="de-DE" sz="2400" i="1" dirty="0"/>
              <a:t> 4</a:t>
            </a:r>
            <a:r>
              <a:rPr lang="de-DE" sz="2400" dirty="0"/>
              <a:t>: Test SAP </a:t>
            </a:r>
            <a:r>
              <a:rPr lang="de-DE" sz="2400" dirty="0" err="1"/>
              <a:t>data</a:t>
            </a:r>
            <a:r>
              <a:rPr lang="de-DE" sz="2400" dirty="0"/>
              <a:t> </a:t>
            </a:r>
            <a:r>
              <a:rPr lang="de-DE" sz="2400" dirty="0" err="1"/>
              <a:t>access</a:t>
            </a:r>
            <a:r>
              <a:rPr lang="de-DE" sz="2400" dirty="0"/>
              <a:t> </a:t>
            </a:r>
            <a:r>
              <a:rPr lang="de-DE" sz="2400" dirty="0" err="1"/>
              <a:t>with</a:t>
            </a:r>
            <a:r>
              <a:rPr lang="de-DE" sz="2400" dirty="0"/>
              <a:t> </a:t>
            </a:r>
            <a:r>
              <a:rPr lang="de-DE" sz="2400" dirty="0" err="1"/>
              <a:t>the</a:t>
            </a:r>
            <a:r>
              <a:rPr lang="de-DE" sz="2400" dirty="0"/>
              <a:t> </a:t>
            </a:r>
            <a:r>
              <a:rPr lang="de-DE" sz="2400" dirty="0" err="1"/>
              <a:t>fixed</a:t>
            </a:r>
            <a:r>
              <a:rPr lang="de-DE" sz="2400" dirty="0"/>
              <a:t> </a:t>
            </a:r>
            <a:r>
              <a:rPr lang="de-DE" sz="2400" dirty="0" err="1"/>
              <a:t>flow</a:t>
            </a:r>
            <a:endParaRPr lang="de-DE" sz="2400" dirty="0"/>
          </a:p>
          <a:p>
            <a:r>
              <a:rPr lang="de-DE" sz="2400" i="1" dirty="0" err="1"/>
              <a:t>Exercise</a:t>
            </a:r>
            <a:r>
              <a:rPr lang="de-DE" sz="2400" i="1" dirty="0"/>
              <a:t> 5</a:t>
            </a:r>
            <a:r>
              <a:rPr lang="de-DE" sz="2400" dirty="0"/>
              <a:t>: Change </a:t>
            </a:r>
            <a:r>
              <a:rPr lang="de-DE" sz="2400" dirty="0" err="1"/>
              <a:t>the</a:t>
            </a:r>
            <a:r>
              <a:rPr lang="de-DE" sz="2400" dirty="0"/>
              <a:t> </a:t>
            </a:r>
            <a:r>
              <a:rPr lang="de-DE" sz="2400" dirty="0" err="1"/>
              <a:t>user‘s</a:t>
            </a:r>
            <a:r>
              <a:rPr lang="de-DE" sz="2400" dirty="0"/>
              <a:t> </a:t>
            </a:r>
            <a:r>
              <a:rPr lang="de-DE" sz="2400" dirty="0" err="1"/>
              <a:t>authorizations</a:t>
            </a:r>
            <a:r>
              <a:rPr lang="de-DE" sz="2400" dirty="0"/>
              <a:t> in SAP</a:t>
            </a:r>
          </a:p>
          <a:p>
            <a:endParaRPr lang="en-US" sz="2400" dirty="0"/>
          </a:p>
        </p:txBody>
      </p:sp>
    </p:spTree>
    <p:extLst>
      <p:ext uri="{BB962C8B-B14F-4D97-AF65-F5344CB8AC3E}">
        <p14:creationId xmlns:p14="http://schemas.microsoft.com/office/powerpoint/2010/main" val="49340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EA22-8231-DC5A-C807-389C8E326558}"/>
              </a:ext>
            </a:extLst>
          </p:cNvPr>
          <p:cNvSpPr>
            <a:spLocks noGrp="1"/>
          </p:cNvSpPr>
          <p:nvPr>
            <p:ph type="title"/>
          </p:nvPr>
        </p:nvSpPr>
        <p:spPr>
          <a:xfrm>
            <a:off x="588263" y="457200"/>
            <a:ext cx="11018520" cy="984885"/>
          </a:xfrm>
        </p:spPr>
        <p:txBody>
          <a:bodyPr/>
          <a:lstStyle/>
          <a:p>
            <a:r>
              <a:rPr lang="de-DE" sz="3200" dirty="0"/>
              <a:t>1.7 Open </a:t>
            </a:r>
            <a:r>
              <a:rPr lang="de-DE" sz="3200" dirty="0" err="1"/>
              <a:t>the</a:t>
            </a:r>
            <a:r>
              <a:rPr lang="de-DE" sz="3200" dirty="0"/>
              <a:t> </a:t>
            </a:r>
            <a:r>
              <a:rPr lang="de-DE" sz="3200" dirty="0" err="1"/>
              <a:t>demo</a:t>
            </a:r>
            <a:r>
              <a:rPr lang="de-DE" sz="3200" dirty="0"/>
              <a:t> </a:t>
            </a:r>
            <a:r>
              <a:rPr lang="de-DE" sz="3200" dirty="0" err="1"/>
              <a:t>website</a:t>
            </a:r>
            <a:r>
              <a:rPr lang="de-DE" sz="3200" dirty="0"/>
              <a:t> in a private </a:t>
            </a:r>
            <a:r>
              <a:rPr lang="de-DE" sz="3200" dirty="0" err="1"/>
              <a:t>browser</a:t>
            </a:r>
            <a:r>
              <a:rPr lang="de-DE" sz="3200" dirty="0"/>
              <a:t> </a:t>
            </a:r>
            <a:r>
              <a:rPr lang="de-DE" sz="3200" dirty="0" err="1"/>
              <a:t>window</a:t>
            </a:r>
            <a:r>
              <a:rPr lang="de-DE" sz="3200" dirty="0"/>
              <a:t>. Click Login</a:t>
            </a:r>
            <a:endParaRPr lang="en-US" sz="3200" dirty="0"/>
          </a:p>
        </p:txBody>
      </p:sp>
      <p:pic>
        <p:nvPicPr>
          <p:cNvPr id="5" name="Content Placeholder 4">
            <a:extLst>
              <a:ext uri="{FF2B5EF4-FFF2-40B4-BE49-F238E27FC236}">
                <a16:creationId xmlns:a16="http://schemas.microsoft.com/office/drawing/2014/main" id="{5DB1120A-25AA-36AF-B1F9-D9FC8124680D}"/>
              </a:ext>
            </a:extLst>
          </p:cNvPr>
          <p:cNvPicPr>
            <a:picLocks noGrp="1" noChangeAspect="1"/>
          </p:cNvPicPr>
          <p:nvPr>
            <p:ph sz="quarter" idx="10"/>
          </p:nvPr>
        </p:nvPicPr>
        <p:blipFill>
          <a:blip r:embed="rId2"/>
          <a:stretch>
            <a:fillRect/>
          </a:stretch>
        </p:blipFill>
        <p:spPr>
          <a:xfrm>
            <a:off x="1745197" y="1435100"/>
            <a:ext cx="8696843" cy="4833938"/>
          </a:xfrm>
        </p:spPr>
      </p:pic>
      <p:sp>
        <p:nvSpPr>
          <p:cNvPr id="6" name="Arrow: Right 5">
            <a:extLst>
              <a:ext uri="{FF2B5EF4-FFF2-40B4-BE49-F238E27FC236}">
                <a16:creationId xmlns:a16="http://schemas.microsoft.com/office/drawing/2014/main" id="{24EFA132-6FEC-9C74-356E-84E4C95A6283}"/>
              </a:ext>
            </a:extLst>
          </p:cNvPr>
          <p:cNvSpPr/>
          <p:nvPr/>
        </p:nvSpPr>
        <p:spPr bwMode="auto">
          <a:xfrm rot="14198681">
            <a:off x="9045104" y="5136772"/>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664061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EA22-8231-DC5A-C807-389C8E326558}"/>
              </a:ext>
            </a:extLst>
          </p:cNvPr>
          <p:cNvSpPr>
            <a:spLocks noGrp="1"/>
          </p:cNvSpPr>
          <p:nvPr>
            <p:ph type="title"/>
          </p:nvPr>
        </p:nvSpPr>
        <p:spPr>
          <a:xfrm>
            <a:off x="588263" y="457200"/>
            <a:ext cx="11018520" cy="430887"/>
          </a:xfrm>
        </p:spPr>
        <p:txBody>
          <a:bodyPr/>
          <a:lstStyle/>
          <a:p>
            <a:r>
              <a:rPr lang="de-DE" sz="2800" dirty="0"/>
              <a:t>1.8 Login </a:t>
            </a:r>
            <a:r>
              <a:rPr lang="de-DE" sz="2800" dirty="0" err="1"/>
              <a:t>to</a:t>
            </a:r>
            <a:r>
              <a:rPr lang="de-DE" sz="2800" dirty="0"/>
              <a:t> </a:t>
            </a:r>
            <a:r>
              <a:rPr lang="de-DE" sz="2800" dirty="0" err="1"/>
              <a:t>the</a:t>
            </a:r>
            <a:r>
              <a:rPr lang="de-DE" sz="2800" dirty="0"/>
              <a:t> Copilot </a:t>
            </a:r>
            <a:r>
              <a:rPr lang="de-DE" sz="2800" dirty="0" err="1"/>
              <a:t>as</a:t>
            </a:r>
            <a:r>
              <a:rPr lang="de-DE" sz="2800" dirty="0"/>
              <a:t> </a:t>
            </a:r>
            <a:r>
              <a:rPr lang="de-DE" sz="2800" dirty="0" err="1"/>
              <a:t>user</a:t>
            </a:r>
            <a:r>
              <a:rPr lang="de-DE" sz="2800" dirty="0"/>
              <a:t>&lt;N&gt;@bestruncorp.onmicrosoft.com</a:t>
            </a:r>
            <a:endParaRPr lang="en-US" sz="2800" dirty="0"/>
          </a:p>
        </p:txBody>
      </p:sp>
      <p:pic>
        <p:nvPicPr>
          <p:cNvPr id="5" name="Content Placeholder 4">
            <a:extLst>
              <a:ext uri="{FF2B5EF4-FFF2-40B4-BE49-F238E27FC236}">
                <a16:creationId xmlns:a16="http://schemas.microsoft.com/office/drawing/2014/main" id="{455D2E85-4BCE-79B2-D5F7-613992C0E593}"/>
              </a:ext>
            </a:extLst>
          </p:cNvPr>
          <p:cNvPicPr>
            <a:picLocks noGrp="1" noChangeAspect="1"/>
          </p:cNvPicPr>
          <p:nvPr>
            <p:ph sz="quarter" idx="10"/>
          </p:nvPr>
        </p:nvPicPr>
        <p:blipFill>
          <a:blip r:embed="rId2"/>
          <a:stretch>
            <a:fillRect/>
          </a:stretch>
        </p:blipFill>
        <p:spPr>
          <a:xfrm>
            <a:off x="2964185" y="1435100"/>
            <a:ext cx="6258867" cy="4833938"/>
          </a:xfrm>
        </p:spPr>
      </p:pic>
      <p:sp>
        <p:nvSpPr>
          <p:cNvPr id="6" name="Arrow: Right 5">
            <a:extLst>
              <a:ext uri="{FF2B5EF4-FFF2-40B4-BE49-F238E27FC236}">
                <a16:creationId xmlns:a16="http://schemas.microsoft.com/office/drawing/2014/main" id="{5C36F42F-F1D5-6E6F-5092-BFC0D2EBD5C3}"/>
              </a:ext>
            </a:extLst>
          </p:cNvPr>
          <p:cNvSpPr/>
          <p:nvPr/>
        </p:nvSpPr>
        <p:spPr bwMode="auto">
          <a:xfrm rot="14198681">
            <a:off x="7882129" y="5438613"/>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29273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EA22-8231-DC5A-C807-389C8E326558}"/>
              </a:ext>
            </a:extLst>
          </p:cNvPr>
          <p:cNvSpPr>
            <a:spLocks noGrp="1"/>
          </p:cNvSpPr>
          <p:nvPr>
            <p:ph type="title"/>
          </p:nvPr>
        </p:nvSpPr>
        <p:spPr/>
        <p:txBody>
          <a:bodyPr/>
          <a:lstStyle/>
          <a:p>
            <a:r>
              <a:rPr lang="de-DE" dirty="0"/>
              <a:t>1.9 Copy </a:t>
            </a:r>
            <a:r>
              <a:rPr lang="de-DE" dirty="0" err="1"/>
              <a:t>the</a:t>
            </a:r>
            <a:r>
              <a:rPr lang="de-DE" dirty="0"/>
              <a:t> </a:t>
            </a:r>
            <a:r>
              <a:rPr lang="de-DE" dirty="0" err="1"/>
              <a:t>login</a:t>
            </a:r>
            <a:r>
              <a:rPr lang="de-DE" dirty="0"/>
              <a:t> </a:t>
            </a:r>
            <a:r>
              <a:rPr lang="de-DE" dirty="0" err="1"/>
              <a:t>validation</a:t>
            </a:r>
            <a:r>
              <a:rPr lang="de-DE" dirty="0"/>
              <a:t> code</a:t>
            </a:r>
            <a:endParaRPr lang="en-US" dirty="0"/>
          </a:p>
        </p:txBody>
      </p:sp>
      <p:pic>
        <p:nvPicPr>
          <p:cNvPr id="5" name="Content Placeholder 4">
            <a:extLst>
              <a:ext uri="{FF2B5EF4-FFF2-40B4-BE49-F238E27FC236}">
                <a16:creationId xmlns:a16="http://schemas.microsoft.com/office/drawing/2014/main" id="{BCDA11A1-6DC0-19C9-3DA0-F7B74118600E}"/>
              </a:ext>
            </a:extLst>
          </p:cNvPr>
          <p:cNvPicPr>
            <a:picLocks noGrp="1" noChangeAspect="1"/>
          </p:cNvPicPr>
          <p:nvPr>
            <p:ph sz="quarter" idx="10"/>
          </p:nvPr>
        </p:nvPicPr>
        <p:blipFill>
          <a:blip r:embed="rId2"/>
          <a:stretch>
            <a:fillRect/>
          </a:stretch>
        </p:blipFill>
        <p:spPr>
          <a:xfrm>
            <a:off x="2116376" y="2832751"/>
            <a:ext cx="7954485" cy="2038635"/>
          </a:xfrm>
        </p:spPr>
      </p:pic>
      <p:sp>
        <p:nvSpPr>
          <p:cNvPr id="6" name="Arrow: Right 5">
            <a:extLst>
              <a:ext uri="{FF2B5EF4-FFF2-40B4-BE49-F238E27FC236}">
                <a16:creationId xmlns:a16="http://schemas.microsoft.com/office/drawing/2014/main" id="{909888D7-7326-A6DF-F3B5-A354B3FDC04C}"/>
              </a:ext>
            </a:extLst>
          </p:cNvPr>
          <p:cNvSpPr/>
          <p:nvPr/>
        </p:nvSpPr>
        <p:spPr bwMode="auto">
          <a:xfrm rot="14198681">
            <a:off x="3478804" y="4714602"/>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71624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55-AD1B-31C2-21CE-0A5E74A9D75A}"/>
              </a:ext>
            </a:extLst>
          </p:cNvPr>
          <p:cNvSpPr>
            <a:spLocks noGrp="1"/>
          </p:cNvSpPr>
          <p:nvPr>
            <p:ph type="title"/>
          </p:nvPr>
        </p:nvSpPr>
        <p:spPr/>
        <p:txBody>
          <a:bodyPr/>
          <a:lstStyle/>
          <a:p>
            <a:r>
              <a:rPr lang="de-DE" dirty="0"/>
              <a:t>1.10 Send </a:t>
            </a:r>
            <a:r>
              <a:rPr lang="de-DE" dirty="0" err="1"/>
              <a:t>the</a:t>
            </a:r>
            <a:r>
              <a:rPr lang="de-DE" dirty="0"/>
              <a:t> code</a:t>
            </a:r>
            <a:endParaRPr lang="en-US" dirty="0"/>
          </a:p>
        </p:txBody>
      </p:sp>
      <p:pic>
        <p:nvPicPr>
          <p:cNvPr id="7" name="Content Placeholder 6">
            <a:extLst>
              <a:ext uri="{FF2B5EF4-FFF2-40B4-BE49-F238E27FC236}">
                <a16:creationId xmlns:a16="http://schemas.microsoft.com/office/drawing/2014/main" id="{3CCFFB21-67C2-B4A0-3B13-F7F6F81422F7}"/>
              </a:ext>
            </a:extLst>
          </p:cNvPr>
          <p:cNvPicPr>
            <a:picLocks noGrp="1" noChangeAspect="1"/>
          </p:cNvPicPr>
          <p:nvPr>
            <p:ph sz="quarter" idx="10"/>
          </p:nvPr>
        </p:nvPicPr>
        <p:blipFill>
          <a:blip r:embed="rId2"/>
          <a:stretch>
            <a:fillRect/>
          </a:stretch>
        </p:blipFill>
        <p:spPr>
          <a:xfrm>
            <a:off x="3216667" y="2480277"/>
            <a:ext cx="5753903" cy="2743583"/>
          </a:xfrm>
        </p:spPr>
      </p:pic>
      <p:sp>
        <p:nvSpPr>
          <p:cNvPr id="8" name="Arrow: Right 7">
            <a:extLst>
              <a:ext uri="{FF2B5EF4-FFF2-40B4-BE49-F238E27FC236}">
                <a16:creationId xmlns:a16="http://schemas.microsoft.com/office/drawing/2014/main" id="{A1D95C07-1907-1D23-65E2-FE7ABAA71E7C}"/>
              </a:ext>
            </a:extLst>
          </p:cNvPr>
          <p:cNvSpPr/>
          <p:nvPr/>
        </p:nvSpPr>
        <p:spPr bwMode="auto">
          <a:xfrm rot="14198681">
            <a:off x="8592341" y="4989810"/>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63317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55-AD1B-31C2-21CE-0A5E74A9D75A}"/>
              </a:ext>
            </a:extLst>
          </p:cNvPr>
          <p:cNvSpPr>
            <a:spLocks noGrp="1"/>
          </p:cNvSpPr>
          <p:nvPr>
            <p:ph type="title"/>
          </p:nvPr>
        </p:nvSpPr>
        <p:spPr>
          <a:xfrm>
            <a:off x="588263" y="457200"/>
            <a:ext cx="11018520" cy="1107996"/>
          </a:xfrm>
        </p:spPr>
        <p:txBody>
          <a:bodyPr/>
          <a:lstStyle/>
          <a:p>
            <a:r>
              <a:rPr lang="de-DE" dirty="0"/>
              <a:t>1.11 Start </a:t>
            </a:r>
            <a:r>
              <a:rPr lang="de-DE" dirty="0" err="1"/>
              <a:t>the</a:t>
            </a:r>
            <a:r>
              <a:rPr lang="de-DE" dirty="0"/>
              <a:t> </a:t>
            </a:r>
            <a:r>
              <a:rPr lang="de-DE" dirty="0" err="1"/>
              <a:t>conversation</a:t>
            </a:r>
            <a:r>
              <a:rPr lang="de-DE" dirty="0"/>
              <a:t> e.g. </a:t>
            </a:r>
            <a:r>
              <a:rPr lang="de-DE" dirty="0" err="1"/>
              <a:t>by</a:t>
            </a:r>
            <a:r>
              <a:rPr lang="de-DE" dirty="0"/>
              <a:t> </a:t>
            </a:r>
            <a:r>
              <a:rPr lang="de-DE" dirty="0" err="1"/>
              <a:t>typing</a:t>
            </a:r>
            <a:r>
              <a:rPr lang="de-DE" dirty="0"/>
              <a:t> „Hi! </a:t>
            </a:r>
            <a:r>
              <a:rPr lang="de-DE" dirty="0" err="1"/>
              <a:t>How</a:t>
            </a:r>
            <a:r>
              <a:rPr lang="de-DE" dirty="0"/>
              <a:t> do I </a:t>
            </a:r>
            <a:r>
              <a:rPr lang="de-DE" dirty="0" err="1"/>
              <a:t>get</a:t>
            </a:r>
            <a:r>
              <a:rPr lang="de-DE" dirty="0"/>
              <a:t> </a:t>
            </a:r>
            <a:r>
              <a:rPr lang="de-DE" dirty="0" err="1"/>
              <a:t>started</a:t>
            </a:r>
            <a:r>
              <a:rPr lang="de-DE" dirty="0"/>
              <a:t>?“ </a:t>
            </a:r>
            <a:r>
              <a:rPr lang="de-DE" dirty="0" err="1"/>
              <a:t>until</a:t>
            </a:r>
            <a:r>
              <a:rPr lang="de-DE" dirty="0"/>
              <a:t> </a:t>
            </a:r>
            <a:r>
              <a:rPr lang="de-DE" dirty="0" err="1"/>
              <a:t>you</a:t>
            </a:r>
            <a:r>
              <a:rPr lang="de-DE" dirty="0"/>
              <a:t> </a:t>
            </a:r>
            <a:r>
              <a:rPr lang="de-DE" dirty="0" err="1"/>
              <a:t>run</a:t>
            </a:r>
            <a:r>
              <a:rPr lang="de-DE" dirty="0"/>
              <a:t> </a:t>
            </a:r>
            <a:r>
              <a:rPr lang="de-DE" dirty="0" err="1"/>
              <a:t>into</a:t>
            </a:r>
            <a:r>
              <a:rPr lang="de-DE" dirty="0"/>
              <a:t> an </a:t>
            </a:r>
            <a:r>
              <a:rPr lang="de-DE" dirty="0" err="1"/>
              <a:t>error</a:t>
            </a:r>
            <a:endParaRPr lang="en-US" dirty="0"/>
          </a:p>
        </p:txBody>
      </p:sp>
      <p:pic>
        <p:nvPicPr>
          <p:cNvPr id="9" name="Content Placeholder 8">
            <a:extLst>
              <a:ext uri="{FF2B5EF4-FFF2-40B4-BE49-F238E27FC236}">
                <a16:creationId xmlns:a16="http://schemas.microsoft.com/office/drawing/2014/main" id="{9D076A0B-6BA3-35DE-F59A-D3FB212648EB}"/>
              </a:ext>
            </a:extLst>
          </p:cNvPr>
          <p:cNvPicPr>
            <a:picLocks noGrp="1" noChangeAspect="1"/>
          </p:cNvPicPr>
          <p:nvPr>
            <p:ph sz="quarter" idx="10"/>
          </p:nvPr>
        </p:nvPicPr>
        <p:blipFill>
          <a:blip r:embed="rId2"/>
          <a:stretch>
            <a:fillRect/>
          </a:stretch>
        </p:blipFill>
        <p:spPr>
          <a:xfrm>
            <a:off x="4733936" y="1739897"/>
            <a:ext cx="2719365" cy="4833938"/>
          </a:xfrm>
        </p:spPr>
      </p:pic>
      <p:sp>
        <p:nvSpPr>
          <p:cNvPr id="10" name="Rectangle 9">
            <a:extLst>
              <a:ext uri="{FF2B5EF4-FFF2-40B4-BE49-F238E27FC236}">
                <a16:creationId xmlns:a16="http://schemas.microsoft.com/office/drawing/2014/main" id="{0607F53B-06FE-88B7-AB1A-67D84EBD2E74}"/>
              </a:ext>
            </a:extLst>
          </p:cNvPr>
          <p:cNvSpPr/>
          <p:nvPr/>
        </p:nvSpPr>
        <p:spPr bwMode="auto">
          <a:xfrm>
            <a:off x="5181600" y="5364477"/>
            <a:ext cx="1863634" cy="8273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275793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p:txBody>
          <a:bodyPr/>
          <a:lstStyle/>
          <a:p>
            <a:r>
              <a:rPr lang="en-US" dirty="0">
                <a:solidFill>
                  <a:schemeClr val="accent3"/>
                </a:solidFill>
              </a:rPr>
              <a:t>Exercise 2</a:t>
            </a: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p:txBody>
          <a:bodyPr/>
          <a:lstStyle/>
          <a:p>
            <a:r>
              <a:rPr lang="de-DE" dirty="0" err="1"/>
              <a:t>Troubleshoot</a:t>
            </a:r>
            <a:r>
              <a:rPr lang="de-DE" dirty="0"/>
              <a:t> </a:t>
            </a:r>
            <a:r>
              <a:rPr lang="de-DE" dirty="0" err="1"/>
              <a:t>the</a:t>
            </a:r>
            <a:r>
              <a:rPr lang="de-DE" dirty="0"/>
              <a:t> SAP </a:t>
            </a:r>
            <a:r>
              <a:rPr lang="de-DE" dirty="0" err="1"/>
              <a:t>access</a:t>
            </a:r>
            <a:r>
              <a:rPr lang="de-DE" dirty="0"/>
              <a:t> in Power </a:t>
            </a:r>
            <a:r>
              <a:rPr lang="de-DE" dirty="0" err="1"/>
              <a:t>Automate</a:t>
            </a:r>
            <a:endParaRPr lang="en-US" dirty="0"/>
          </a:p>
        </p:txBody>
      </p:sp>
    </p:spTree>
    <p:extLst>
      <p:ext uri="{BB962C8B-B14F-4D97-AF65-F5344CB8AC3E}">
        <p14:creationId xmlns:p14="http://schemas.microsoft.com/office/powerpoint/2010/main" val="3352953440"/>
      </p:ext>
    </p:extLst>
  </p:cSld>
  <p:clrMapOvr>
    <a:overrideClrMapping bg1="dk1" tx1="lt1" bg2="dk2" tx2="lt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55-AD1B-31C2-21CE-0A5E74A9D75A}"/>
              </a:ext>
            </a:extLst>
          </p:cNvPr>
          <p:cNvSpPr>
            <a:spLocks noGrp="1"/>
          </p:cNvSpPr>
          <p:nvPr>
            <p:ph type="title"/>
          </p:nvPr>
        </p:nvSpPr>
        <p:spPr/>
        <p:txBody>
          <a:bodyPr/>
          <a:lstStyle/>
          <a:p>
            <a:r>
              <a:rPr lang="de-DE" dirty="0"/>
              <a:t>2.1 Open </a:t>
            </a:r>
            <a:r>
              <a:rPr lang="de-DE" dirty="0">
                <a:hlinkClick r:id="rId2"/>
              </a:rPr>
              <a:t>Power </a:t>
            </a:r>
            <a:r>
              <a:rPr lang="de-DE" dirty="0" err="1">
                <a:hlinkClick r:id="rId2"/>
              </a:rPr>
              <a:t>Automate</a:t>
            </a:r>
            <a:r>
              <a:rPr lang="de-DE" dirty="0"/>
              <a:t> in a </a:t>
            </a:r>
            <a:r>
              <a:rPr lang="de-DE" dirty="0" err="1"/>
              <a:t>new</a:t>
            </a:r>
            <a:r>
              <a:rPr lang="de-DE" dirty="0"/>
              <a:t> </a:t>
            </a:r>
            <a:r>
              <a:rPr lang="de-DE" dirty="0" err="1"/>
              <a:t>browser</a:t>
            </a:r>
            <a:r>
              <a:rPr lang="de-DE" dirty="0"/>
              <a:t> </a:t>
            </a:r>
            <a:r>
              <a:rPr lang="de-DE" dirty="0" err="1"/>
              <a:t>tab</a:t>
            </a:r>
            <a:endParaRPr lang="en-US" dirty="0"/>
          </a:p>
        </p:txBody>
      </p:sp>
      <p:pic>
        <p:nvPicPr>
          <p:cNvPr id="5" name="Content Placeholder 4">
            <a:extLst>
              <a:ext uri="{FF2B5EF4-FFF2-40B4-BE49-F238E27FC236}">
                <a16:creationId xmlns:a16="http://schemas.microsoft.com/office/drawing/2014/main" id="{59922DCD-3C30-41FC-50E7-012282B842AB}"/>
              </a:ext>
            </a:extLst>
          </p:cNvPr>
          <p:cNvPicPr>
            <a:picLocks noGrp="1" noChangeAspect="1"/>
          </p:cNvPicPr>
          <p:nvPr>
            <p:ph sz="quarter" idx="10"/>
          </p:nvPr>
        </p:nvPicPr>
        <p:blipFill>
          <a:blip r:embed="rId3"/>
          <a:stretch>
            <a:fillRect/>
          </a:stretch>
        </p:blipFill>
        <p:spPr>
          <a:xfrm>
            <a:off x="584200" y="1555162"/>
            <a:ext cx="11018838" cy="4593813"/>
          </a:xfrm>
        </p:spPr>
      </p:pic>
    </p:spTree>
    <p:extLst>
      <p:ext uri="{BB962C8B-B14F-4D97-AF65-F5344CB8AC3E}">
        <p14:creationId xmlns:p14="http://schemas.microsoft.com/office/powerpoint/2010/main" val="40411598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34399-057F-1825-C4F5-D8421BC4C0A1}"/>
              </a:ext>
            </a:extLst>
          </p:cNvPr>
          <p:cNvSpPr>
            <a:spLocks noGrp="1"/>
          </p:cNvSpPr>
          <p:nvPr>
            <p:ph type="title"/>
          </p:nvPr>
        </p:nvSpPr>
        <p:spPr>
          <a:xfrm>
            <a:off x="588263" y="457200"/>
            <a:ext cx="11018520" cy="492443"/>
          </a:xfrm>
        </p:spPr>
        <p:txBody>
          <a:bodyPr/>
          <a:lstStyle/>
          <a:p>
            <a:r>
              <a:rPr lang="de-DE" sz="3200" dirty="0"/>
              <a:t>2.2 Switch </a:t>
            </a:r>
            <a:r>
              <a:rPr lang="de-DE" sz="3200" dirty="0" err="1"/>
              <a:t>to</a:t>
            </a:r>
            <a:r>
              <a:rPr lang="de-DE" sz="3200" dirty="0"/>
              <a:t> </a:t>
            </a:r>
            <a:r>
              <a:rPr lang="de-DE" sz="3200" dirty="0" err="1"/>
              <a:t>your</a:t>
            </a:r>
            <a:r>
              <a:rPr lang="de-DE" sz="3200" dirty="0"/>
              <a:t> </a:t>
            </a:r>
            <a:r>
              <a:rPr lang="de-DE" sz="3200" dirty="0" err="1"/>
              <a:t>user‘s</a:t>
            </a:r>
            <a:r>
              <a:rPr lang="de-DE" sz="3200" dirty="0"/>
              <a:t> </a:t>
            </a:r>
            <a:r>
              <a:rPr lang="de-DE" sz="3200" dirty="0" err="1"/>
              <a:t>enviornment</a:t>
            </a:r>
            <a:r>
              <a:rPr lang="de-DE" sz="3200" dirty="0"/>
              <a:t> </a:t>
            </a:r>
            <a:r>
              <a:rPr lang="de-DE" sz="3200" dirty="0" err="1"/>
              <a:t>bestruncorp_user</a:t>
            </a:r>
            <a:r>
              <a:rPr lang="de-DE" sz="3200" dirty="0"/>
              <a:t>&lt;N&gt;</a:t>
            </a:r>
            <a:endParaRPr lang="en-US" sz="3200" dirty="0"/>
          </a:p>
        </p:txBody>
      </p:sp>
      <p:pic>
        <p:nvPicPr>
          <p:cNvPr id="5" name="Content Placeholder 4">
            <a:extLst>
              <a:ext uri="{FF2B5EF4-FFF2-40B4-BE49-F238E27FC236}">
                <a16:creationId xmlns:a16="http://schemas.microsoft.com/office/drawing/2014/main" id="{52A45627-C577-CD2B-8A2E-8BC32AAD4DBC}"/>
              </a:ext>
            </a:extLst>
          </p:cNvPr>
          <p:cNvPicPr>
            <a:picLocks noGrp="1" noChangeAspect="1"/>
          </p:cNvPicPr>
          <p:nvPr>
            <p:ph sz="quarter" idx="10"/>
          </p:nvPr>
        </p:nvPicPr>
        <p:blipFill>
          <a:blip r:embed="rId2"/>
          <a:stretch>
            <a:fillRect/>
          </a:stretch>
        </p:blipFill>
        <p:spPr>
          <a:xfrm>
            <a:off x="3896697" y="1435100"/>
            <a:ext cx="4393844" cy="4833938"/>
          </a:xfrm>
        </p:spPr>
      </p:pic>
      <p:sp>
        <p:nvSpPr>
          <p:cNvPr id="6" name="Arrow: Right 5">
            <a:extLst>
              <a:ext uri="{FF2B5EF4-FFF2-40B4-BE49-F238E27FC236}">
                <a16:creationId xmlns:a16="http://schemas.microsoft.com/office/drawing/2014/main" id="{87BFC8FC-1BC2-0812-5E54-3FDB9D4D5F26}"/>
              </a:ext>
            </a:extLst>
          </p:cNvPr>
          <p:cNvSpPr/>
          <p:nvPr/>
        </p:nvSpPr>
        <p:spPr bwMode="auto">
          <a:xfrm rot="14198681">
            <a:off x="6014603" y="5425238"/>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71984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E0D62-629B-75B1-E722-A00B606F4186}"/>
              </a:ext>
            </a:extLst>
          </p:cNvPr>
          <p:cNvSpPr>
            <a:spLocks noGrp="1"/>
          </p:cNvSpPr>
          <p:nvPr>
            <p:ph type="title"/>
          </p:nvPr>
        </p:nvSpPr>
        <p:spPr/>
        <p:txBody>
          <a:bodyPr/>
          <a:lstStyle/>
          <a:p>
            <a:r>
              <a:rPr lang="de-DE" dirty="0"/>
              <a:t>2.3 Select Solutions </a:t>
            </a:r>
            <a:r>
              <a:rPr lang="de-DE" dirty="0">
                <a:sym typeface="Wingdings" panose="05000000000000000000" pitchFamily="2" charset="2"/>
              </a:rPr>
              <a:t> SAP </a:t>
            </a:r>
            <a:r>
              <a:rPr lang="de-DE" dirty="0" err="1">
                <a:sym typeface="Wingdings" panose="05000000000000000000" pitchFamily="2" charset="2"/>
              </a:rPr>
              <a:t>Product</a:t>
            </a:r>
            <a:r>
              <a:rPr lang="de-DE" dirty="0">
                <a:sym typeface="Wingdings" panose="05000000000000000000" pitchFamily="2" charset="2"/>
              </a:rPr>
              <a:t> Search Copilot</a:t>
            </a:r>
            <a:endParaRPr lang="en-US" dirty="0"/>
          </a:p>
        </p:txBody>
      </p:sp>
      <p:pic>
        <p:nvPicPr>
          <p:cNvPr id="11" name="Content Placeholder 10">
            <a:extLst>
              <a:ext uri="{FF2B5EF4-FFF2-40B4-BE49-F238E27FC236}">
                <a16:creationId xmlns:a16="http://schemas.microsoft.com/office/drawing/2014/main" id="{007CE4E4-79AE-4FFF-FAE2-7DBE4F5BA2AF}"/>
              </a:ext>
            </a:extLst>
          </p:cNvPr>
          <p:cNvPicPr>
            <a:picLocks noGrp="1" noChangeAspect="1"/>
          </p:cNvPicPr>
          <p:nvPr>
            <p:ph sz="quarter" idx="10"/>
          </p:nvPr>
        </p:nvPicPr>
        <p:blipFill>
          <a:blip r:embed="rId2"/>
          <a:stretch>
            <a:fillRect/>
          </a:stretch>
        </p:blipFill>
        <p:spPr>
          <a:xfrm>
            <a:off x="2270274" y="1435100"/>
            <a:ext cx="7646690" cy="4833938"/>
          </a:xfrm>
          <a:prstGeom prst="rect">
            <a:avLst/>
          </a:prstGeom>
        </p:spPr>
      </p:pic>
      <p:sp>
        <p:nvSpPr>
          <p:cNvPr id="6" name="Arrow: Right 5">
            <a:extLst>
              <a:ext uri="{FF2B5EF4-FFF2-40B4-BE49-F238E27FC236}">
                <a16:creationId xmlns:a16="http://schemas.microsoft.com/office/drawing/2014/main" id="{75523E1F-832F-A172-2594-D516A1D54505}"/>
              </a:ext>
            </a:extLst>
          </p:cNvPr>
          <p:cNvSpPr/>
          <p:nvPr/>
        </p:nvSpPr>
        <p:spPr bwMode="auto">
          <a:xfrm rot="14198681">
            <a:off x="7625690" y="4885309"/>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613352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E8FA-8C13-BA6B-9E8B-30BBC2B5B582}"/>
              </a:ext>
            </a:extLst>
          </p:cNvPr>
          <p:cNvSpPr>
            <a:spLocks noGrp="1"/>
          </p:cNvSpPr>
          <p:nvPr>
            <p:ph type="title"/>
          </p:nvPr>
        </p:nvSpPr>
        <p:spPr/>
        <p:txBody>
          <a:bodyPr/>
          <a:lstStyle/>
          <a:p>
            <a:r>
              <a:rPr lang="de-DE" dirty="0"/>
              <a:t>2.4 Select Cloud </a:t>
            </a:r>
            <a:r>
              <a:rPr lang="de-DE" dirty="0" err="1"/>
              <a:t>Flows</a:t>
            </a:r>
            <a:r>
              <a:rPr lang="de-DE" dirty="0"/>
              <a:t> </a:t>
            </a:r>
            <a:r>
              <a:rPr lang="de-DE" dirty="0">
                <a:sym typeface="Wingdings" panose="05000000000000000000" pitchFamily="2" charset="2"/>
              </a:rPr>
              <a:t> Chat </a:t>
            </a:r>
            <a:r>
              <a:rPr lang="de-DE" dirty="0" err="1">
                <a:sym typeface="Wingdings" panose="05000000000000000000" pitchFamily="2" charset="2"/>
              </a:rPr>
              <a:t>with</a:t>
            </a:r>
            <a:r>
              <a:rPr lang="de-DE" dirty="0">
                <a:sym typeface="Wingdings" panose="05000000000000000000" pitchFamily="2" charset="2"/>
              </a:rPr>
              <a:t> Azure </a:t>
            </a:r>
            <a:r>
              <a:rPr lang="de-DE" dirty="0" err="1">
                <a:sym typeface="Wingdings" panose="05000000000000000000" pitchFamily="2" charset="2"/>
              </a:rPr>
              <a:t>OpenAI</a:t>
            </a:r>
            <a:endParaRPr lang="en-US" dirty="0"/>
          </a:p>
        </p:txBody>
      </p:sp>
      <p:pic>
        <p:nvPicPr>
          <p:cNvPr id="5" name="Content Placeholder 4">
            <a:extLst>
              <a:ext uri="{FF2B5EF4-FFF2-40B4-BE49-F238E27FC236}">
                <a16:creationId xmlns:a16="http://schemas.microsoft.com/office/drawing/2014/main" id="{4887613D-200E-AC71-F9BD-6030866C1809}"/>
              </a:ext>
            </a:extLst>
          </p:cNvPr>
          <p:cNvPicPr>
            <a:picLocks noGrp="1" noChangeAspect="1"/>
          </p:cNvPicPr>
          <p:nvPr>
            <p:ph sz="quarter" idx="10"/>
          </p:nvPr>
        </p:nvPicPr>
        <p:blipFill>
          <a:blip r:embed="rId2"/>
          <a:stretch>
            <a:fillRect/>
          </a:stretch>
        </p:blipFill>
        <p:spPr>
          <a:xfrm>
            <a:off x="1232676" y="1435100"/>
            <a:ext cx="9721886" cy="4833938"/>
          </a:xfrm>
        </p:spPr>
      </p:pic>
      <p:sp>
        <p:nvSpPr>
          <p:cNvPr id="6" name="Arrow: Right 5">
            <a:extLst>
              <a:ext uri="{FF2B5EF4-FFF2-40B4-BE49-F238E27FC236}">
                <a16:creationId xmlns:a16="http://schemas.microsoft.com/office/drawing/2014/main" id="{0C4D2CE5-609B-31F0-7B8F-411B7AE76F2E}"/>
              </a:ext>
            </a:extLst>
          </p:cNvPr>
          <p:cNvSpPr/>
          <p:nvPr/>
        </p:nvSpPr>
        <p:spPr bwMode="auto">
          <a:xfrm rot="14198681">
            <a:off x="7677940" y="4789515"/>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57758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CC6953-DB03-CC19-B793-0DF7D5722B04}"/>
              </a:ext>
            </a:extLst>
          </p:cNvPr>
          <p:cNvSpPr>
            <a:spLocks noGrp="1"/>
          </p:cNvSpPr>
          <p:nvPr>
            <p:ph type="title"/>
          </p:nvPr>
        </p:nvSpPr>
        <p:spPr/>
        <p:txBody>
          <a:bodyPr/>
          <a:lstStyle/>
          <a:p>
            <a:r>
              <a:rPr lang="de-DE" dirty="0"/>
              <a:t>Scenario </a:t>
            </a:r>
            <a:r>
              <a:rPr lang="de-DE" dirty="0" err="1"/>
              <a:t>Overview</a:t>
            </a:r>
            <a:endParaRPr lang="en-US" dirty="0"/>
          </a:p>
        </p:txBody>
      </p:sp>
    </p:spTree>
    <p:extLst>
      <p:ext uri="{BB962C8B-B14F-4D97-AF65-F5344CB8AC3E}">
        <p14:creationId xmlns:p14="http://schemas.microsoft.com/office/powerpoint/2010/main" val="161610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1D955-AD1B-31C2-21CE-0A5E74A9D75A}"/>
              </a:ext>
            </a:extLst>
          </p:cNvPr>
          <p:cNvSpPr>
            <a:spLocks noGrp="1"/>
          </p:cNvSpPr>
          <p:nvPr>
            <p:ph type="title"/>
          </p:nvPr>
        </p:nvSpPr>
        <p:spPr/>
        <p:txBody>
          <a:bodyPr/>
          <a:lstStyle/>
          <a:p>
            <a:r>
              <a:rPr lang="de-DE" dirty="0"/>
              <a:t>2.3 Select </a:t>
            </a:r>
            <a:r>
              <a:rPr lang="de-DE" dirty="0" err="1"/>
              <a:t>the</a:t>
            </a:r>
            <a:r>
              <a:rPr lang="de-DE" dirty="0"/>
              <a:t> last </a:t>
            </a:r>
            <a:r>
              <a:rPr lang="de-DE" dirty="0" err="1"/>
              <a:t>failed</a:t>
            </a:r>
            <a:r>
              <a:rPr lang="de-DE" dirty="0"/>
              <a:t> </a:t>
            </a:r>
            <a:r>
              <a:rPr lang="de-DE" dirty="0" err="1"/>
              <a:t>instance</a:t>
            </a:r>
            <a:r>
              <a:rPr lang="de-DE" dirty="0"/>
              <a:t> </a:t>
            </a:r>
            <a:r>
              <a:rPr lang="de-DE" dirty="0" err="1"/>
              <a:t>from</a:t>
            </a:r>
            <a:r>
              <a:rPr lang="de-DE" dirty="0"/>
              <a:t> </a:t>
            </a:r>
            <a:r>
              <a:rPr lang="de-DE" dirty="0" err="1"/>
              <a:t>the</a:t>
            </a:r>
            <a:r>
              <a:rPr lang="de-DE" dirty="0"/>
              <a:t> </a:t>
            </a:r>
            <a:r>
              <a:rPr lang="de-DE" dirty="0" err="1"/>
              <a:t>run</a:t>
            </a:r>
            <a:r>
              <a:rPr lang="de-DE" dirty="0"/>
              <a:t> </a:t>
            </a:r>
            <a:r>
              <a:rPr lang="de-DE" dirty="0" err="1"/>
              <a:t>history</a:t>
            </a:r>
            <a:endParaRPr lang="en-US" dirty="0"/>
          </a:p>
        </p:txBody>
      </p:sp>
      <p:pic>
        <p:nvPicPr>
          <p:cNvPr id="5" name="Content Placeholder 4">
            <a:extLst>
              <a:ext uri="{FF2B5EF4-FFF2-40B4-BE49-F238E27FC236}">
                <a16:creationId xmlns:a16="http://schemas.microsoft.com/office/drawing/2014/main" id="{1B31ADBE-A69A-634C-4808-B338E94B7ABE}"/>
              </a:ext>
            </a:extLst>
          </p:cNvPr>
          <p:cNvPicPr>
            <a:picLocks noGrp="1" noChangeAspect="1"/>
          </p:cNvPicPr>
          <p:nvPr>
            <p:ph sz="quarter" idx="10"/>
          </p:nvPr>
        </p:nvPicPr>
        <p:blipFill>
          <a:blip r:embed="rId2"/>
          <a:stretch>
            <a:fillRect/>
          </a:stretch>
        </p:blipFill>
        <p:spPr>
          <a:xfrm>
            <a:off x="2328856" y="1435100"/>
            <a:ext cx="7529526" cy="4833938"/>
          </a:xfrm>
        </p:spPr>
      </p:pic>
      <p:sp>
        <p:nvSpPr>
          <p:cNvPr id="6" name="Arrow: Right 5">
            <a:extLst>
              <a:ext uri="{FF2B5EF4-FFF2-40B4-BE49-F238E27FC236}">
                <a16:creationId xmlns:a16="http://schemas.microsoft.com/office/drawing/2014/main" id="{C92621BF-4557-48F9-4176-5E60EA8B936E}"/>
              </a:ext>
            </a:extLst>
          </p:cNvPr>
          <p:cNvSpPr/>
          <p:nvPr/>
        </p:nvSpPr>
        <p:spPr bwMode="auto">
          <a:xfrm rot="14198681">
            <a:off x="5583717" y="6112254"/>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13131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E8FA-8C13-BA6B-9E8B-30BBC2B5B582}"/>
              </a:ext>
            </a:extLst>
          </p:cNvPr>
          <p:cNvSpPr>
            <a:spLocks noGrp="1"/>
          </p:cNvSpPr>
          <p:nvPr>
            <p:ph type="title"/>
          </p:nvPr>
        </p:nvSpPr>
        <p:spPr/>
        <p:txBody>
          <a:bodyPr/>
          <a:lstStyle/>
          <a:p>
            <a:r>
              <a:rPr lang="de-DE" dirty="0"/>
              <a:t>2.4 Browse </a:t>
            </a:r>
            <a:r>
              <a:rPr lang="de-DE" dirty="0" err="1"/>
              <a:t>to</a:t>
            </a:r>
            <a:r>
              <a:rPr lang="de-DE" dirty="0"/>
              <a:t> </a:t>
            </a:r>
            <a:r>
              <a:rPr lang="de-DE" dirty="0" err="1"/>
              <a:t>the</a:t>
            </a:r>
            <a:r>
              <a:rPr lang="de-DE" dirty="0"/>
              <a:t> </a:t>
            </a:r>
            <a:r>
              <a:rPr lang="de-DE" dirty="0" err="1"/>
              <a:t>failed</a:t>
            </a:r>
            <a:r>
              <a:rPr lang="de-DE" dirty="0"/>
              <a:t> </a:t>
            </a:r>
            <a:r>
              <a:rPr lang="de-DE" dirty="0" err="1"/>
              <a:t>action</a:t>
            </a:r>
            <a:r>
              <a:rPr lang="de-DE" dirty="0"/>
              <a:t> in </a:t>
            </a:r>
            <a:r>
              <a:rPr lang="de-DE" dirty="0" err="1"/>
              <a:t>the</a:t>
            </a:r>
            <a:r>
              <a:rPr lang="de-DE" dirty="0"/>
              <a:t> </a:t>
            </a:r>
            <a:r>
              <a:rPr lang="de-DE" dirty="0" err="1"/>
              <a:t>instance</a:t>
            </a:r>
            <a:r>
              <a:rPr lang="de-DE" dirty="0"/>
              <a:t> trace</a:t>
            </a:r>
            <a:endParaRPr lang="en-US" dirty="0"/>
          </a:p>
        </p:txBody>
      </p:sp>
      <p:pic>
        <p:nvPicPr>
          <p:cNvPr id="5" name="Content Placeholder 4">
            <a:extLst>
              <a:ext uri="{FF2B5EF4-FFF2-40B4-BE49-F238E27FC236}">
                <a16:creationId xmlns:a16="http://schemas.microsoft.com/office/drawing/2014/main" id="{AA11E3C3-3E56-8738-615F-26C767EE6C69}"/>
              </a:ext>
            </a:extLst>
          </p:cNvPr>
          <p:cNvPicPr>
            <a:picLocks noGrp="1" noChangeAspect="1"/>
          </p:cNvPicPr>
          <p:nvPr>
            <p:ph sz="quarter" idx="10"/>
          </p:nvPr>
        </p:nvPicPr>
        <p:blipFill>
          <a:blip r:embed="rId2"/>
          <a:stretch>
            <a:fillRect/>
          </a:stretch>
        </p:blipFill>
        <p:spPr>
          <a:xfrm>
            <a:off x="502035" y="1304471"/>
            <a:ext cx="6132195" cy="4833938"/>
          </a:xfrm>
        </p:spPr>
      </p:pic>
      <p:pic>
        <p:nvPicPr>
          <p:cNvPr id="7" name="Picture 6">
            <a:extLst>
              <a:ext uri="{FF2B5EF4-FFF2-40B4-BE49-F238E27FC236}">
                <a16:creationId xmlns:a16="http://schemas.microsoft.com/office/drawing/2014/main" id="{ACAF9D71-709D-B6D9-0C43-AE0A0FDF1A13}"/>
              </a:ext>
            </a:extLst>
          </p:cNvPr>
          <p:cNvPicPr>
            <a:picLocks noChangeAspect="1"/>
          </p:cNvPicPr>
          <p:nvPr/>
        </p:nvPicPr>
        <p:blipFill>
          <a:blip r:embed="rId3"/>
          <a:stretch>
            <a:fillRect/>
          </a:stretch>
        </p:blipFill>
        <p:spPr>
          <a:xfrm>
            <a:off x="6905896" y="2157333"/>
            <a:ext cx="4784069" cy="4537075"/>
          </a:xfrm>
          <a:prstGeom prst="rect">
            <a:avLst/>
          </a:prstGeom>
        </p:spPr>
      </p:pic>
      <p:sp>
        <p:nvSpPr>
          <p:cNvPr id="8" name="Arrow: Right 7">
            <a:extLst>
              <a:ext uri="{FF2B5EF4-FFF2-40B4-BE49-F238E27FC236}">
                <a16:creationId xmlns:a16="http://schemas.microsoft.com/office/drawing/2014/main" id="{3445424E-A46A-94B7-50C9-FDF2EE9ADC36}"/>
              </a:ext>
            </a:extLst>
          </p:cNvPr>
          <p:cNvSpPr/>
          <p:nvPr/>
        </p:nvSpPr>
        <p:spPr bwMode="auto">
          <a:xfrm rot="14198681">
            <a:off x="9763830" y="6173215"/>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648392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E8FA-8C13-BA6B-9E8B-30BBC2B5B582}"/>
              </a:ext>
            </a:extLst>
          </p:cNvPr>
          <p:cNvSpPr>
            <a:spLocks noGrp="1"/>
          </p:cNvSpPr>
          <p:nvPr>
            <p:ph type="title"/>
          </p:nvPr>
        </p:nvSpPr>
        <p:spPr/>
        <p:txBody>
          <a:bodyPr/>
          <a:lstStyle/>
          <a:p>
            <a:r>
              <a:rPr lang="de-DE" dirty="0"/>
              <a:t>2.5 Check </a:t>
            </a:r>
            <a:r>
              <a:rPr lang="de-DE" dirty="0" err="1"/>
              <a:t>the</a:t>
            </a:r>
            <a:r>
              <a:rPr lang="de-DE" dirty="0"/>
              <a:t> „</a:t>
            </a:r>
            <a:r>
              <a:rPr lang="de-DE" dirty="0" err="1"/>
              <a:t>innerError</a:t>
            </a:r>
            <a:r>
              <a:rPr lang="de-DE" dirty="0"/>
              <a:t>“ </a:t>
            </a:r>
            <a:r>
              <a:rPr lang="de-DE" dirty="0" err="1"/>
              <a:t>message</a:t>
            </a:r>
            <a:endParaRPr lang="en-US" dirty="0"/>
          </a:p>
        </p:txBody>
      </p:sp>
      <p:sp>
        <p:nvSpPr>
          <p:cNvPr id="3" name="Content Placeholder 2">
            <a:extLst>
              <a:ext uri="{FF2B5EF4-FFF2-40B4-BE49-F238E27FC236}">
                <a16:creationId xmlns:a16="http://schemas.microsoft.com/office/drawing/2014/main" id="{7E95D8C1-31AA-2E5C-3CCB-6BEF34CBD4CF}"/>
              </a:ext>
            </a:extLst>
          </p:cNvPr>
          <p:cNvSpPr>
            <a:spLocks noGrp="1"/>
          </p:cNvSpPr>
          <p:nvPr>
            <p:ph sz="quarter" idx="10"/>
          </p:nvPr>
        </p:nvSpPr>
        <p:spPr>
          <a:xfrm>
            <a:off x="584200" y="1435100"/>
            <a:ext cx="11018838" cy="2585323"/>
          </a:xfrm>
        </p:spPr>
        <p:txBody>
          <a:bodyPr/>
          <a:lstStyle/>
          <a:p>
            <a:r>
              <a:rPr lang="en-US" b="0" dirty="0">
                <a:solidFill>
                  <a:srgbClr val="A31515"/>
                </a:solidFill>
                <a:effectLst/>
                <a:highlight>
                  <a:srgbClr val="FFFFFE"/>
                </a:highlight>
                <a:latin typeface="Consolas" panose="020B0609020204030204" pitchFamily="49" charset="0"/>
              </a:rPr>
              <a:t>"</a:t>
            </a:r>
            <a:r>
              <a:rPr lang="en-US" b="0" dirty="0" err="1">
                <a:solidFill>
                  <a:srgbClr val="A31515"/>
                </a:solidFill>
                <a:effectLst/>
                <a:highlight>
                  <a:srgbClr val="FFFFFE"/>
                </a:highlight>
                <a:latin typeface="Consolas" panose="020B0609020204030204" pitchFamily="49" charset="0"/>
              </a:rPr>
              <a:t>innerError</a:t>
            </a:r>
            <a:r>
              <a:rPr lang="en-US" b="0" dirty="0">
                <a:solidFill>
                  <a:srgbClr val="A31515"/>
                </a:solidFill>
                <a:effectLst/>
                <a:highlight>
                  <a:srgbClr val="FFFFFE"/>
                </a:highlight>
                <a:latin typeface="Consolas" panose="020B0609020204030204" pitchFamily="49" charset="0"/>
              </a:rPr>
              <a:t>"</a:t>
            </a:r>
            <a:r>
              <a:rPr lang="en-US" b="0" dirty="0">
                <a:solidFill>
                  <a:srgbClr val="000000"/>
                </a:solidFill>
                <a:effectLst/>
                <a:highlight>
                  <a:srgbClr val="FFFFFE"/>
                </a:highlight>
                <a:latin typeface="Consolas" panose="020B0609020204030204" pitchFamily="49" charset="0"/>
              </a:rPr>
              <a:t>: </a:t>
            </a:r>
            <a:r>
              <a:rPr lang="en-US" b="0" dirty="0">
                <a:solidFill>
                  <a:srgbClr val="0451A5"/>
                </a:solidFill>
                <a:effectLst/>
                <a:highlight>
                  <a:srgbClr val="FFFFFE"/>
                </a:highlight>
                <a:latin typeface="Consolas" panose="020B0609020204030204" pitchFamily="49" charset="0"/>
              </a:rPr>
              <a:t>"&lt;html&gt;&lt;head&gt;&lt;meta http-</a:t>
            </a:r>
            <a:r>
              <a:rPr lang="en-US" b="0" dirty="0" err="1">
                <a:solidFill>
                  <a:srgbClr val="0451A5"/>
                </a:solidFill>
                <a:effectLst/>
                <a:highlight>
                  <a:srgbClr val="FFFFFE"/>
                </a:highlight>
                <a:latin typeface="Consolas" panose="020B0609020204030204" pitchFamily="49" charset="0"/>
              </a:rPr>
              <a:t>equiv</a:t>
            </a:r>
            <a:r>
              <a:rPr lang="en-US" b="0" dirty="0">
                <a:solidFill>
                  <a:srgbClr val="0451A5"/>
                </a:solidFill>
                <a:effectLst/>
                <a:highlight>
                  <a:srgbClr val="FFFFFE"/>
                </a:highlight>
                <a:latin typeface="Consolas" panose="020B0609020204030204" pitchFamily="49" charset="0"/>
              </a:rPr>
              <a:t>=\"content-type\" content=\"text/html; charset=windows-1252\"&gt;&lt;title&gt;</a:t>
            </a:r>
            <a:r>
              <a:rPr lang="en-US" b="0" dirty="0">
                <a:solidFill>
                  <a:srgbClr val="0451A5"/>
                </a:solidFill>
                <a:effectLst/>
                <a:highlight>
                  <a:srgbClr val="FFFF00"/>
                </a:highlight>
                <a:latin typeface="Consolas" panose="020B0609020204030204" pitchFamily="49" charset="0"/>
              </a:rPr>
              <a:t>Logon failed</a:t>
            </a:r>
            <a:r>
              <a:rPr lang="en-US" b="0" dirty="0">
                <a:solidFill>
                  <a:srgbClr val="0451A5"/>
                </a:solidFill>
                <a:effectLst/>
                <a:highlight>
                  <a:srgbClr val="FFFFFE"/>
                </a:highlight>
                <a:latin typeface="Consolas" panose="020B0609020204030204" pitchFamily="49" charset="0"/>
              </a:rPr>
              <a:t>&lt;/title&gt;&lt;style&gt;body { background: #ffffff; text-align: center; width:100%; height:100%; </a:t>
            </a:r>
            <a:r>
              <a:rPr lang="en-US" b="0" dirty="0" err="1">
                <a:solidFill>
                  <a:srgbClr val="0451A5"/>
                </a:solidFill>
                <a:effectLst/>
                <a:highlight>
                  <a:srgbClr val="FFFFFE"/>
                </a:highlight>
                <a:latin typeface="Consolas" panose="020B0609020204030204" pitchFamily="49" charset="0"/>
              </a:rPr>
              <a:t>overflow:hidden</a:t>
            </a:r>
            <a:r>
              <a:rPr lang="en-US" b="0" dirty="0">
                <a:solidFill>
                  <a:srgbClr val="0451A5"/>
                </a:solidFill>
                <a:effectLst/>
                <a:highlight>
                  <a:srgbClr val="FFFFFE"/>
                </a:highlight>
                <a:latin typeface="Consolas" panose="020B0609020204030204" pitchFamily="49" charset="0"/>
              </a:rPr>
              <a:t>; }.content </a:t>
            </a:r>
            <a:endParaRPr lang="en-US" dirty="0"/>
          </a:p>
        </p:txBody>
      </p:sp>
    </p:spTree>
    <p:extLst>
      <p:ext uri="{BB962C8B-B14F-4D97-AF65-F5344CB8AC3E}">
        <p14:creationId xmlns:p14="http://schemas.microsoft.com/office/powerpoint/2010/main" val="14722422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p:txBody>
          <a:bodyPr/>
          <a:lstStyle/>
          <a:p>
            <a:r>
              <a:rPr lang="en-US" dirty="0">
                <a:solidFill>
                  <a:schemeClr val="accent3"/>
                </a:solidFill>
              </a:rPr>
              <a:t>Exercise 3</a:t>
            </a: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p:txBody>
          <a:bodyPr/>
          <a:lstStyle/>
          <a:p>
            <a:r>
              <a:rPr lang="de-DE" dirty="0"/>
              <a:t>Fix </a:t>
            </a:r>
            <a:r>
              <a:rPr lang="de-DE" dirty="0" err="1"/>
              <a:t>the</a:t>
            </a:r>
            <a:r>
              <a:rPr lang="de-DE" dirty="0"/>
              <a:t> </a:t>
            </a:r>
            <a:r>
              <a:rPr lang="de-DE" dirty="0" err="1"/>
              <a:t>login</a:t>
            </a:r>
            <a:r>
              <a:rPr lang="de-DE" dirty="0"/>
              <a:t> </a:t>
            </a:r>
            <a:r>
              <a:rPr lang="de-DE" dirty="0" err="1"/>
              <a:t>error</a:t>
            </a:r>
            <a:r>
              <a:rPr lang="de-DE" dirty="0"/>
              <a:t> in SAP</a:t>
            </a:r>
            <a:endParaRPr lang="en-US" dirty="0"/>
          </a:p>
        </p:txBody>
      </p:sp>
    </p:spTree>
    <p:extLst>
      <p:ext uri="{BB962C8B-B14F-4D97-AF65-F5344CB8AC3E}">
        <p14:creationId xmlns:p14="http://schemas.microsoft.com/office/powerpoint/2010/main" val="13305839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E8FA-8C13-BA6B-9E8B-30BBC2B5B582}"/>
              </a:ext>
            </a:extLst>
          </p:cNvPr>
          <p:cNvSpPr>
            <a:spLocks noGrp="1"/>
          </p:cNvSpPr>
          <p:nvPr>
            <p:ph type="title"/>
          </p:nvPr>
        </p:nvSpPr>
        <p:spPr/>
        <p:txBody>
          <a:bodyPr/>
          <a:lstStyle/>
          <a:p>
            <a:r>
              <a:rPr lang="de-DE" dirty="0"/>
              <a:t>3.1 Click Edit</a:t>
            </a:r>
            <a:endParaRPr lang="en-US" dirty="0"/>
          </a:p>
        </p:txBody>
      </p:sp>
      <p:pic>
        <p:nvPicPr>
          <p:cNvPr id="5" name="Content Placeholder 4">
            <a:extLst>
              <a:ext uri="{FF2B5EF4-FFF2-40B4-BE49-F238E27FC236}">
                <a16:creationId xmlns:a16="http://schemas.microsoft.com/office/drawing/2014/main" id="{B78F541C-34C6-F10D-1344-4755EB0C2D55}"/>
              </a:ext>
            </a:extLst>
          </p:cNvPr>
          <p:cNvPicPr>
            <a:picLocks noGrp="1" noChangeAspect="1"/>
          </p:cNvPicPr>
          <p:nvPr>
            <p:ph sz="quarter" idx="10"/>
          </p:nvPr>
        </p:nvPicPr>
        <p:blipFill>
          <a:blip r:embed="rId2"/>
          <a:stretch>
            <a:fillRect/>
          </a:stretch>
        </p:blipFill>
        <p:spPr>
          <a:xfrm>
            <a:off x="584200" y="1972545"/>
            <a:ext cx="11018838" cy="3759048"/>
          </a:xfrm>
        </p:spPr>
      </p:pic>
      <p:sp>
        <p:nvSpPr>
          <p:cNvPr id="6" name="Arrow: Right 5">
            <a:extLst>
              <a:ext uri="{FF2B5EF4-FFF2-40B4-BE49-F238E27FC236}">
                <a16:creationId xmlns:a16="http://schemas.microsoft.com/office/drawing/2014/main" id="{54A18722-591B-E39E-DBD4-1A38CA1CC323}"/>
              </a:ext>
            </a:extLst>
          </p:cNvPr>
          <p:cNvSpPr/>
          <p:nvPr/>
        </p:nvSpPr>
        <p:spPr bwMode="auto">
          <a:xfrm rot="14198681">
            <a:off x="10625978" y="2872667"/>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621428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05FE603-974D-3F61-7747-BCC3D2F2CA06}"/>
              </a:ext>
            </a:extLst>
          </p:cNvPr>
          <p:cNvPicPr>
            <a:picLocks noGrp="1" noChangeAspect="1"/>
          </p:cNvPicPr>
          <p:nvPr>
            <p:ph sz="quarter" idx="10"/>
          </p:nvPr>
        </p:nvPicPr>
        <p:blipFill>
          <a:blip r:embed="rId2"/>
          <a:stretch>
            <a:fillRect/>
          </a:stretch>
        </p:blipFill>
        <p:spPr>
          <a:xfrm>
            <a:off x="3411658" y="1707494"/>
            <a:ext cx="5704574" cy="4561543"/>
          </a:xfrm>
          <a:prstGeom prst="rect">
            <a:avLst/>
          </a:prstGeom>
        </p:spPr>
      </p:pic>
      <p:sp>
        <p:nvSpPr>
          <p:cNvPr id="2" name="Title 1">
            <a:extLst>
              <a:ext uri="{FF2B5EF4-FFF2-40B4-BE49-F238E27FC236}">
                <a16:creationId xmlns:a16="http://schemas.microsoft.com/office/drawing/2014/main" id="{7EA1E8FA-8C13-BA6B-9E8B-30BBC2B5B582}"/>
              </a:ext>
            </a:extLst>
          </p:cNvPr>
          <p:cNvSpPr>
            <a:spLocks noGrp="1"/>
          </p:cNvSpPr>
          <p:nvPr>
            <p:ph type="title"/>
          </p:nvPr>
        </p:nvSpPr>
        <p:spPr>
          <a:xfrm>
            <a:off x="588263" y="457200"/>
            <a:ext cx="11018520" cy="984885"/>
          </a:xfrm>
        </p:spPr>
        <p:txBody>
          <a:bodyPr/>
          <a:lstStyle/>
          <a:p>
            <a:r>
              <a:rPr lang="de-DE" sz="3200" dirty="0"/>
              <a:t>3.2 Scroll down and </a:t>
            </a:r>
            <a:r>
              <a:rPr lang="de-DE" sz="3200" dirty="0" err="1"/>
              <a:t>click</a:t>
            </a:r>
            <a:r>
              <a:rPr lang="de-DE" sz="3200" dirty="0"/>
              <a:t> on „+“ </a:t>
            </a:r>
            <a:r>
              <a:rPr lang="de-DE" sz="3200" dirty="0">
                <a:sym typeface="Wingdings" panose="05000000000000000000" pitchFamily="2" charset="2"/>
              </a:rPr>
              <a:t> „Add an </a:t>
            </a:r>
            <a:r>
              <a:rPr lang="de-DE" sz="3200" dirty="0" err="1">
                <a:sym typeface="Wingdings" panose="05000000000000000000" pitchFamily="2" charset="2"/>
              </a:rPr>
              <a:t>action</a:t>
            </a:r>
            <a:r>
              <a:rPr lang="de-DE" sz="3200" dirty="0">
                <a:sym typeface="Wingdings" panose="05000000000000000000" pitchFamily="2" charset="2"/>
              </a:rPr>
              <a:t>“</a:t>
            </a:r>
            <a:r>
              <a:rPr lang="de-DE" sz="3200" dirty="0"/>
              <a:t> </a:t>
            </a:r>
            <a:r>
              <a:rPr lang="de-DE" sz="3200" dirty="0" err="1"/>
              <a:t>below</a:t>
            </a:r>
            <a:r>
              <a:rPr lang="de-DE" sz="3200" dirty="0"/>
              <a:t> </a:t>
            </a:r>
            <a:r>
              <a:rPr lang="de-DE" sz="3200" dirty="0" err="1"/>
              <a:t>the</a:t>
            </a:r>
            <a:r>
              <a:rPr lang="de-DE" sz="3200" dirty="0"/>
              <a:t> </a:t>
            </a:r>
            <a:r>
              <a:rPr lang="de-DE" sz="3200" dirty="0" err="1"/>
              <a:t>action</a:t>
            </a:r>
            <a:r>
              <a:rPr lang="de-DE" sz="3200" dirty="0"/>
              <a:t> „Parse </a:t>
            </a:r>
            <a:r>
              <a:rPr lang="de-DE" sz="3200" dirty="0" err="1"/>
              <a:t>response</a:t>
            </a:r>
            <a:r>
              <a:rPr lang="de-DE" sz="3200" dirty="0"/>
              <a:t> </a:t>
            </a:r>
            <a:r>
              <a:rPr lang="de-DE" sz="3200" dirty="0" err="1"/>
              <a:t>message</a:t>
            </a:r>
            <a:r>
              <a:rPr lang="de-DE" sz="3200" dirty="0"/>
              <a:t> </a:t>
            </a:r>
            <a:r>
              <a:rPr lang="de-DE" sz="3200" dirty="0" err="1"/>
              <a:t>for</a:t>
            </a:r>
            <a:r>
              <a:rPr lang="de-DE" sz="3200" dirty="0"/>
              <a:t> </a:t>
            </a:r>
            <a:r>
              <a:rPr lang="de-DE" sz="3200" dirty="0" err="1"/>
              <a:t>action</a:t>
            </a:r>
            <a:r>
              <a:rPr lang="de-DE" sz="3200" dirty="0"/>
              <a:t>“</a:t>
            </a:r>
            <a:endParaRPr lang="en-US" sz="3200" dirty="0"/>
          </a:p>
        </p:txBody>
      </p:sp>
      <p:sp>
        <p:nvSpPr>
          <p:cNvPr id="6" name="Arrow: Right 5">
            <a:extLst>
              <a:ext uri="{FF2B5EF4-FFF2-40B4-BE49-F238E27FC236}">
                <a16:creationId xmlns:a16="http://schemas.microsoft.com/office/drawing/2014/main" id="{E8CFBC42-B31C-460B-1D64-2A11951F29CD}"/>
              </a:ext>
            </a:extLst>
          </p:cNvPr>
          <p:cNvSpPr/>
          <p:nvPr/>
        </p:nvSpPr>
        <p:spPr bwMode="auto">
          <a:xfrm rot="14198681">
            <a:off x="8239831" y="5266117"/>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999828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CABD-0423-78E6-65B6-5366B4E859E6}"/>
              </a:ext>
            </a:extLst>
          </p:cNvPr>
          <p:cNvSpPr>
            <a:spLocks noGrp="1"/>
          </p:cNvSpPr>
          <p:nvPr>
            <p:ph type="title"/>
          </p:nvPr>
        </p:nvSpPr>
        <p:spPr/>
        <p:txBody>
          <a:bodyPr/>
          <a:lstStyle/>
          <a:p>
            <a:r>
              <a:rPr lang="de-DE" dirty="0"/>
              <a:t>3.3 Select Control </a:t>
            </a:r>
            <a:r>
              <a:rPr lang="de-DE" dirty="0">
                <a:sym typeface="Wingdings" panose="05000000000000000000" pitchFamily="2" charset="2"/>
              </a:rPr>
              <a:t> </a:t>
            </a:r>
            <a:r>
              <a:rPr lang="de-DE" dirty="0" err="1">
                <a:sym typeface="Wingdings" panose="05000000000000000000" pitchFamily="2" charset="2"/>
              </a:rPr>
              <a:t>Condition</a:t>
            </a:r>
            <a:endParaRPr lang="en-US" dirty="0"/>
          </a:p>
        </p:txBody>
      </p:sp>
      <p:pic>
        <p:nvPicPr>
          <p:cNvPr id="6" name="Content Placeholder 5">
            <a:extLst>
              <a:ext uri="{FF2B5EF4-FFF2-40B4-BE49-F238E27FC236}">
                <a16:creationId xmlns:a16="http://schemas.microsoft.com/office/drawing/2014/main" id="{BCC33D41-56DB-B88B-73D4-1AB65AB1CDE3}"/>
              </a:ext>
            </a:extLst>
          </p:cNvPr>
          <p:cNvPicPr>
            <a:picLocks noGrp="1" noChangeAspect="1"/>
          </p:cNvPicPr>
          <p:nvPr>
            <p:ph sz="quarter" idx="10"/>
          </p:nvPr>
        </p:nvPicPr>
        <p:blipFill>
          <a:blip r:embed="rId2"/>
          <a:stretch>
            <a:fillRect/>
          </a:stretch>
        </p:blipFill>
        <p:spPr>
          <a:xfrm>
            <a:off x="405344" y="1243512"/>
            <a:ext cx="5771583" cy="3241402"/>
          </a:xfrm>
          <a:prstGeom prst="rect">
            <a:avLst/>
          </a:prstGeom>
        </p:spPr>
      </p:pic>
      <p:pic>
        <p:nvPicPr>
          <p:cNvPr id="8" name="Picture 7">
            <a:extLst>
              <a:ext uri="{FF2B5EF4-FFF2-40B4-BE49-F238E27FC236}">
                <a16:creationId xmlns:a16="http://schemas.microsoft.com/office/drawing/2014/main" id="{8D2E9FD0-FB43-5FA4-2E40-BF3C8665423F}"/>
              </a:ext>
            </a:extLst>
          </p:cNvPr>
          <p:cNvPicPr>
            <a:picLocks noChangeAspect="1"/>
          </p:cNvPicPr>
          <p:nvPr/>
        </p:nvPicPr>
        <p:blipFill>
          <a:blip r:embed="rId3"/>
          <a:stretch>
            <a:fillRect/>
          </a:stretch>
        </p:blipFill>
        <p:spPr>
          <a:xfrm>
            <a:off x="5840342" y="3675016"/>
            <a:ext cx="6019162" cy="2725783"/>
          </a:xfrm>
          <a:prstGeom prst="rect">
            <a:avLst/>
          </a:prstGeom>
        </p:spPr>
      </p:pic>
      <p:sp>
        <p:nvSpPr>
          <p:cNvPr id="9" name="Arrow: Right 8">
            <a:extLst>
              <a:ext uri="{FF2B5EF4-FFF2-40B4-BE49-F238E27FC236}">
                <a16:creationId xmlns:a16="http://schemas.microsoft.com/office/drawing/2014/main" id="{5E4EF31B-EA55-A4D4-D7D3-E520C1CA5FCC}"/>
              </a:ext>
            </a:extLst>
          </p:cNvPr>
          <p:cNvSpPr/>
          <p:nvPr/>
        </p:nvSpPr>
        <p:spPr bwMode="auto">
          <a:xfrm rot="14198681">
            <a:off x="4059718" y="4116586"/>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9BE47ABA-1A0B-4EC4-6D81-901B4C89C29B}"/>
              </a:ext>
            </a:extLst>
          </p:cNvPr>
          <p:cNvSpPr/>
          <p:nvPr/>
        </p:nvSpPr>
        <p:spPr bwMode="auto">
          <a:xfrm rot="14198681">
            <a:off x="7151260" y="5797340"/>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31556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CABD-0423-78E6-65B6-5366B4E859E6}"/>
              </a:ext>
            </a:extLst>
          </p:cNvPr>
          <p:cNvSpPr>
            <a:spLocks noGrp="1"/>
          </p:cNvSpPr>
          <p:nvPr>
            <p:ph type="title"/>
          </p:nvPr>
        </p:nvSpPr>
        <p:spPr/>
        <p:txBody>
          <a:bodyPr/>
          <a:lstStyle/>
          <a:p>
            <a:r>
              <a:rPr lang="de-DE" dirty="0"/>
              <a:t>3.4 Click on </a:t>
            </a:r>
            <a:r>
              <a:rPr lang="de-DE" dirty="0" err="1"/>
              <a:t>the</a:t>
            </a:r>
            <a:r>
              <a:rPr lang="de-DE" dirty="0"/>
              <a:t> Flash </a:t>
            </a:r>
            <a:r>
              <a:rPr lang="de-DE" dirty="0" err="1"/>
              <a:t>icon</a:t>
            </a:r>
            <a:endParaRPr lang="en-US" dirty="0"/>
          </a:p>
        </p:txBody>
      </p:sp>
      <p:pic>
        <p:nvPicPr>
          <p:cNvPr id="5" name="Content Placeholder 4">
            <a:extLst>
              <a:ext uri="{FF2B5EF4-FFF2-40B4-BE49-F238E27FC236}">
                <a16:creationId xmlns:a16="http://schemas.microsoft.com/office/drawing/2014/main" id="{92806ABA-FC09-EC62-0CE9-0BB6FE6BEC19}"/>
              </a:ext>
            </a:extLst>
          </p:cNvPr>
          <p:cNvPicPr>
            <a:picLocks noGrp="1" noChangeAspect="1"/>
          </p:cNvPicPr>
          <p:nvPr>
            <p:ph sz="quarter" idx="10"/>
          </p:nvPr>
        </p:nvPicPr>
        <p:blipFill>
          <a:blip r:embed="rId2"/>
          <a:stretch>
            <a:fillRect/>
          </a:stretch>
        </p:blipFill>
        <p:spPr>
          <a:xfrm>
            <a:off x="2006823" y="1708645"/>
            <a:ext cx="8173591" cy="4286848"/>
          </a:xfrm>
        </p:spPr>
      </p:pic>
      <p:sp>
        <p:nvSpPr>
          <p:cNvPr id="10" name="Arrow: Right 9">
            <a:extLst>
              <a:ext uri="{FF2B5EF4-FFF2-40B4-BE49-F238E27FC236}">
                <a16:creationId xmlns:a16="http://schemas.microsoft.com/office/drawing/2014/main" id="{215C1D99-3585-6213-0B28-083C076A5DCD}"/>
              </a:ext>
            </a:extLst>
          </p:cNvPr>
          <p:cNvSpPr/>
          <p:nvPr/>
        </p:nvSpPr>
        <p:spPr bwMode="auto">
          <a:xfrm rot="14198681">
            <a:off x="3641707" y="4992571"/>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42986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CABD-0423-78E6-65B6-5366B4E859E6}"/>
              </a:ext>
            </a:extLst>
          </p:cNvPr>
          <p:cNvSpPr>
            <a:spLocks noGrp="1"/>
          </p:cNvSpPr>
          <p:nvPr>
            <p:ph type="title"/>
          </p:nvPr>
        </p:nvSpPr>
        <p:spPr>
          <a:xfrm>
            <a:off x="588263" y="457200"/>
            <a:ext cx="11018520" cy="1107996"/>
          </a:xfrm>
        </p:spPr>
        <p:txBody>
          <a:bodyPr/>
          <a:lstStyle/>
          <a:p>
            <a:r>
              <a:rPr lang="de-DE" dirty="0"/>
              <a:t>3.5 Select Body </a:t>
            </a:r>
            <a:r>
              <a:rPr lang="de-DE" dirty="0" err="1"/>
              <a:t>action</a:t>
            </a:r>
            <a:r>
              <a:rPr lang="de-DE" dirty="0"/>
              <a:t> </a:t>
            </a:r>
            <a:r>
              <a:rPr lang="de-DE" dirty="0" err="1"/>
              <a:t>from</a:t>
            </a:r>
            <a:r>
              <a:rPr lang="de-DE" dirty="0"/>
              <a:t> </a:t>
            </a:r>
            <a:r>
              <a:rPr lang="de-DE" dirty="0" err="1"/>
              <a:t>the</a:t>
            </a:r>
            <a:r>
              <a:rPr lang="de-DE" dirty="0"/>
              <a:t> Parse </a:t>
            </a:r>
            <a:r>
              <a:rPr lang="de-DE" dirty="0" err="1"/>
              <a:t>response</a:t>
            </a:r>
            <a:r>
              <a:rPr lang="de-DE" dirty="0"/>
              <a:t> </a:t>
            </a:r>
            <a:r>
              <a:rPr lang="de-DE" dirty="0" err="1"/>
              <a:t>message</a:t>
            </a:r>
            <a:r>
              <a:rPr lang="de-DE" dirty="0"/>
              <a:t> </a:t>
            </a:r>
            <a:r>
              <a:rPr lang="de-DE" dirty="0" err="1"/>
              <a:t>for</a:t>
            </a:r>
            <a:r>
              <a:rPr lang="de-DE" dirty="0"/>
              <a:t> </a:t>
            </a:r>
            <a:r>
              <a:rPr lang="de-DE" dirty="0" err="1"/>
              <a:t>action</a:t>
            </a:r>
            <a:endParaRPr lang="en-US" dirty="0"/>
          </a:p>
        </p:txBody>
      </p:sp>
      <p:pic>
        <p:nvPicPr>
          <p:cNvPr id="5" name="Content Placeholder 4">
            <a:extLst>
              <a:ext uri="{FF2B5EF4-FFF2-40B4-BE49-F238E27FC236}">
                <a16:creationId xmlns:a16="http://schemas.microsoft.com/office/drawing/2014/main" id="{4363EADB-FAA3-C36A-7227-975A4E704A09}"/>
              </a:ext>
            </a:extLst>
          </p:cNvPr>
          <p:cNvPicPr>
            <a:picLocks noGrp="1" noChangeAspect="1"/>
          </p:cNvPicPr>
          <p:nvPr>
            <p:ph sz="quarter" idx="10"/>
          </p:nvPr>
        </p:nvPicPr>
        <p:blipFill>
          <a:blip r:embed="rId2"/>
          <a:stretch>
            <a:fillRect/>
          </a:stretch>
        </p:blipFill>
        <p:spPr>
          <a:xfrm>
            <a:off x="2774731" y="1627782"/>
            <a:ext cx="6925280" cy="4641256"/>
          </a:xfrm>
        </p:spPr>
      </p:pic>
      <p:sp>
        <p:nvSpPr>
          <p:cNvPr id="6" name="Arrow: Right 5">
            <a:extLst>
              <a:ext uri="{FF2B5EF4-FFF2-40B4-BE49-F238E27FC236}">
                <a16:creationId xmlns:a16="http://schemas.microsoft.com/office/drawing/2014/main" id="{77B3A0F4-1929-FF74-C329-9A814105B995}"/>
              </a:ext>
            </a:extLst>
          </p:cNvPr>
          <p:cNvSpPr/>
          <p:nvPr/>
        </p:nvSpPr>
        <p:spPr bwMode="auto">
          <a:xfrm rot="14198681">
            <a:off x="7046758" y="5715382"/>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26885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CABD-0423-78E6-65B6-5366B4E859E6}"/>
              </a:ext>
            </a:extLst>
          </p:cNvPr>
          <p:cNvSpPr>
            <a:spLocks noGrp="1"/>
          </p:cNvSpPr>
          <p:nvPr>
            <p:ph type="title"/>
          </p:nvPr>
        </p:nvSpPr>
        <p:spPr/>
        <p:txBody>
          <a:bodyPr/>
          <a:lstStyle/>
          <a:p>
            <a:r>
              <a:rPr lang="de-DE" dirty="0"/>
              <a:t>3.6 Select „</a:t>
            </a:r>
            <a:r>
              <a:rPr lang="de-DE" dirty="0" err="1"/>
              <a:t>is</a:t>
            </a:r>
            <a:r>
              <a:rPr lang="de-DE" dirty="0"/>
              <a:t> not </a:t>
            </a:r>
            <a:r>
              <a:rPr lang="de-DE" dirty="0" err="1"/>
              <a:t>equal</a:t>
            </a:r>
            <a:r>
              <a:rPr lang="de-DE" dirty="0"/>
              <a:t> </a:t>
            </a:r>
            <a:r>
              <a:rPr lang="de-DE" dirty="0" err="1"/>
              <a:t>to</a:t>
            </a:r>
            <a:r>
              <a:rPr lang="de-DE" dirty="0"/>
              <a:t>“</a:t>
            </a:r>
            <a:endParaRPr lang="en-US" dirty="0"/>
          </a:p>
        </p:txBody>
      </p:sp>
      <p:pic>
        <p:nvPicPr>
          <p:cNvPr id="5" name="Content Placeholder 4">
            <a:extLst>
              <a:ext uri="{FF2B5EF4-FFF2-40B4-BE49-F238E27FC236}">
                <a16:creationId xmlns:a16="http://schemas.microsoft.com/office/drawing/2014/main" id="{F472572D-F21A-9315-9D28-3BA1EFEB7D2B}"/>
              </a:ext>
            </a:extLst>
          </p:cNvPr>
          <p:cNvPicPr>
            <a:picLocks noGrp="1" noChangeAspect="1"/>
          </p:cNvPicPr>
          <p:nvPr>
            <p:ph sz="quarter" idx="10"/>
          </p:nvPr>
        </p:nvPicPr>
        <p:blipFill>
          <a:blip r:embed="rId2"/>
          <a:stretch>
            <a:fillRect/>
          </a:stretch>
        </p:blipFill>
        <p:spPr>
          <a:xfrm>
            <a:off x="2926094" y="1435100"/>
            <a:ext cx="6335050" cy="4833938"/>
          </a:xfrm>
        </p:spPr>
      </p:pic>
      <p:sp>
        <p:nvSpPr>
          <p:cNvPr id="6" name="Arrow: Right 5">
            <a:extLst>
              <a:ext uri="{FF2B5EF4-FFF2-40B4-BE49-F238E27FC236}">
                <a16:creationId xmlns:a16="http://schemas.microsoft.com/office/drawing/2014/main" id="{46C6F464-C60F-3A9E-21F7-4DE8E3250E12}"/>
              </a:ext>
            </a:extLst>
          </p:cNvPr>
          <p:cNvSpPr/>
          <p:nvPr/>
        </p:nvSpPr>
        <p:spPr bwMode="auto">
          <a:xfrm rot="14198681">
            <a:off x="7900198" y="5724091"/>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0708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1D720DB-BD9A-A2F5-FA56-5EAD05E125E3}"/>
              </a:ext>
            </a:extLst>
          </p:cNvPr>
          <p:cNvSpPr txBox="1"/>
          <p:nvPr/>
        </p:nvSpPr>
        <p:spPr>
          <a:xfrm>
            <a:off x="7783724" y="6094641"/>
            <a:ext cx="4108732" cy="492443"/>
          </a:xfrm>
          <a:prstGeom prst="rect">
            <a:avLst/>
          </a:prstGeom>
          <a:noFill/>
        </p:spPr>
        <p:txBody>
          <a:bodyPr wrap="square" lIns="0" tIns="0" rIns="0" bIns="0" rtlCol="0">
            <a:spAutoFit/>
          </a:bodyPr>
          <a:lstStyle/>
          <a:p>
            <a:pPr algn="l"/>
            <a:r>
              <a:rPr lang="en-US" sz="1600" b="1" i="0" dirty="0">
                <a:solidFill>
                  <a:srgbClr val="242424"/>
                </a:solidFill>
                <a:effectLst/>
                <a:highlight>
                  <a:srgbClr val="FFFFFF"/>
                </a:highlight>
                <a:latin typeface="Segoe UI" panose="020B0502040204020203" pitchFamily="34" charset="0"/>
              </a:rPr>
              <a:t>Confidentiality</a:t>
            </a:r>
            <a:r>
              <a:rPr lang="en-US" sz="1600" b="0" i="0" dirty="0">
                <a:solidFill>
                  <a:srgbClr val="242424"/>
                </a:solidFill>
                <a:effectLst/>
                <a:highlight>
                  <a:srgbClr val="FFFFFF"/>
                </a:highlight>
                <a:latin typeface="Segoe UI" panose="020B0502040204020203" pitchFamily="34" charset="0"/>
              </a:rPr>
              <a:t>: Only data the user is allowed to see can be accessed in SAP from Copilot</a:t>
            </a:r>
            <a:endParaRPr lang="en-US" sz="1600" dirty="0"/>
          </a:p>
        </p:txBody>
      </p:sp>
      <p:sp>
        <p:nvSpPr>
          <p:cNvPr id="4" name="Title 3">
            <a:extLst>
              <a:ext uri="{FF2B5EF4-FFF2-40B4-BE49-F238E27FC236}">
                <a16:creationId xmlns:a16="http://schemas.microsoft.com/office/drawing/2014/main" id="{FCBA39D6-5D2A-B82B-6622-90C92A010D49}"/>
              </a:ext>
            </a:extLst>
          </p:cNvPr>
          <p:cNvSpPr>
            <a:spLocks noGrp="1"/>
          </p:cNvSpPr>
          <p:nvPr>
            <p:ph type="title"/>
          </p:nvPr>
        </p:nvSpPr>
        <p:spPr>
          <a:xfrm>
            <a:off x="588263" y="457200"/>
            <a:ext cx="11090781" cy="1107996"/>
          </a:xfrm>
        </p:spPr>
        <p:txBody>
          <a:bodyPr/>
          <a:lstStyle/>
          <a:p>
            <a:r>
              <a:rPr lang="de-DE" dirty="0" err="1"/>
              <a:t>Build</a:t>
            </a:r>
            <a:r>
              <a:rPr lang="de-DE" dirty="0"/>
              <a:t> an AI-</a:t>
            </a:r>
            <a:r>
              <a:rPr lang="de-DE" dirty="0" err="1"/>
              <a:t>powered</a:t>
            </a:r>
            <a:r>
              <a:rPr lang="de-DE" dirty="0"/>
              <a:t>, </a:t>
            </a:r>
            <a:r>
              <a:rPr lang="de-DE" dirty="0" err="1"/>
              <a:t>secure</a:t>
            </a:r>
            <a:r>
              <a:rPr lang="de-DE" dirty="0"/>
              <a:t> &amp; </a:t>
            </a:r>
            <a:r>
              <a:rPr lang="de-DE" dirty="0" err="1"/>
              <a:t>compliant</a:t>
            </a:r>
            <a:r>
              <a:rPr lang="de-DE" dirty="0"/>
              <a:t> </a:t>
            </a:r>
            <a:r>
              <a:rPr lang="de-DE" dirty="0" err="1"/>
              <a:t>copilot</a:t>
            </a:r>
            <a:r>
              <a:rPr lang="de-DE" dirty="0"/>
              <a:t> </a:t>
            </a:r>
            <a:r>
              <a:rPr lang="de-DE" dirty="0" err="1"/>
              <a:t>for</a:t>
            </a:r>
            <a:r>
              <a:rPr lang="de-DE" dirty="0"/>
              <a:t> </a:t>
            </a:r>
            <a:r>
              <a:rPr lang="de-DE" dirty="0" err="1"/>
              <a:t>searching</a:t>
            </a:r>
            <a:r>
              <a:rPr lang="de-DE" dirty="0"/>
              <a:t> </a:t>
            </a:r>
            <a:r>
              <a:rPr lang="de-DE" dirty="0" err="1"/>
              <a:t>products</a:t>
            </a:r>
            <a:r>
              <a:rPr lang="de-DE" dirty="0"/>
              <a:t> in an SAP </a:t>
            </a:r>
            <a:r>
              <a:rPr lang="de-DE" dirty="0" err="1"/>
              <a:t>system</a:t>
            </a:r>
            <a:endParaRPr lang="en-US" dirty="0"/>
          </a:p>
        </p:txBody>
      </p:sp>
      <p:pic>
        <p:nvPicPr>
          <p:cNvPr id="7" name="Content Placeholder 6">
            <a:extLst>
              <a:ext uri="{FF2B5EF4-FFF2-40B4-BE49-F238E27FC236}">
                <a16:creationId xmlns:a16="http://schemas.microsoft.com/office/drawing/2014/main" id="{B612BC4F-BEFD-5AAF-9DBD-EC5816CD56CD}"/>
              </a:ext>
            </a:extLst>
          </p:cNvPr>
          <p:cNvPicPr>
            <a:picLocks noGrp="1" noChangeAspect="1"/>
          </p:cNvPicPr>
          <p:nvPr>
            <p:ph sz="quarter" idx="10"/>
          </p:nvPr>
        </p:nvPicPr>
        <p:blipFill>
          <a:blip r:embed="rId2"/>
          <a:stretch>
            <a:fillRect/>
          </a:stretch>
        </p:blipFill>
        <p:spPr>
          <a:xfrm>
            <a:off x="3277532" y="1709075"/>
            <a:ext cx="2741789" cy="4833938"/>
          </a:xfrm>
        </p:spPr>
      </p:pic>
      <p:pic>
        <p:nvPicPr>
          <p:cNvPr id="9" name="Picture 8">
            <a:extLst>
              <a:ext uri="{FF2B5EF4-FFF2-40B4-BE49-F238E27FC236}">
                <a16:creationId xmlns:a16="http://schemas.microsoft.com/office/drawing/2014/main" id="{93731F5E-C470-2946-5AD9-9305626BF8CA}"/>
              </a:ext>
            </a:extLst>
          </p:cNvPr>
          <p:cNvPicPr>
            <a:picLocks noChangeAspect="1"/>
          </p:cNvPicPr>
          <p:nvPr/>
        </p:nvPicPr>
        <p:blipFill>
          <a:blip r:embed="rId3"/>
          <a:stretch>
            <a:fillRect/>
          </a:stretch>
        </p:blipFill>
        <p:spPr>
          <a:xfrm>
            <a:off x="6237418" y="1771001"/>
            <a:ext cx="2884360" cy="3271031"/>
          </a:xfrm>
          <a:prstGeom prst="rect">
            <a:avLst/>
          </a:prstGeom>
        </p:spPr>
      </p:pic>
      <p:sp>
        <p:nvSpPr>
          <p:cNvPr id="2" name="Speech Bubble: Rectangle 1">
            <a:extLst>
              <a:ext uri="{FF2B5EF4-FFF2-40B4-BE49-F238E27FC236}">
                <a16:creationId xmlns:a16="http://schemas.microsoft.com/office/drawing/2014/main" id="{BE9F8D49-50D7-4B62-3DC1-90339FF963AF}"/>
              </a:ext>
            </a:extLst>
          </p:cNvPr>
          <p:cNvSpPr/>
          <p:nvPr/>
        </p:nvSpPr>
        <p:spPr bwMode="auto">
          <a:xfrm>
            <a:off x="564185" y="2356541"/>
            <a:ext cx="2508068" cy="883048"/>
          </a:xfrm>
          <a:prstGeom prst="wedgeRectCallout">
            <a:avLst>
              <a:gd name="adj1" fmla="val 90703"/>
              <a:gd name="adj2" fmla="val 11055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1400" dirty="0" err="1">
                <a:solidFill>
                  <a:srgbClr val="FFFFFF"/>
                </a:solidFill>
                <a:ea typeface="Segoe UI" pitchFamily="34" charset="0"/>
                <a:cs typeface="Segoe UI" pitchFamily="34" charset="0"/>
              </a:rPr>
              <a:t>Respond</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to</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unknown</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user</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intents</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with</a:t>
            </a:r>
            <a:r>
              <a:rPr lang="de-DE" sz="1400" dirty="0">
                <a:solidFill>
                  <a:srgbClr val="FFFFFF"/>
                </a:solidFill>
                <a:ea typeface="Segoe UI" pitchFamily="34" charset="0"/>
                <a:cs typeface="Segoe UI" pitchFamily="34" charset="0"/>
              </a:rPr>
              <a:t> generative </a:t>
            </a:r>
            <a:r>
              <a:rPr lang="de-DE" sz="1400" dirty="0" err="1">
                <a:solidFill>
                  <a:srgbClr val="FFFFFF"/>
                </a:solidFill>
                <a:ea typeface="Segoe UI" pitchFamily="34" charset="0"/>
                <a:cs typeface="Segoe UI" pitchFamily="34" charset="0"/>
              </a:rPr>
              <a:t>answers</a:t>
            </a:r>
            <a:endParaRPr lang="en-US" sz="1400" dirty="0" err="1">
              <a:solidFill>
                <a:srgbClr val="FFFFFF"/>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5FDE90B1-78E9-A8A2-3CFB-93D9B5B8E5F9}"/>
              </a:ext>
            </a:extLst>
          </p:cNvPr>
          <p:cNvSpPr txBox="1"/>
          <p:nvPr/>
        </p:nvSpPr>
        <p:spPr>
          <a:xfrm>
            <a:off x="229907" y="6627168"/>
            <a:ext cx="6761334" cy="230832"/>
          </a:xfrm>
          <a:prstGeom prst="rect">
            <a:avLst/>
          </a:prstGeom>
          <a:noFill/>
        </p:spPr>
        <p:txBody>
          <a:bodyPr wrap="square">
            <a:spAutoFit/>
          </a:bodyPr>
          <a:lstStyle/>
          <a:p>
            <a:r>
              <a:rPr lang="en-US" sz="900" dirty="0"/>
              <a:t>* The goal or purpose that a user has within the context of a conversation with a customer service chatbot.</a:t>
            </a:r>
          </a:p>
        </p:txBody>
      </p:sp>
      <p:sp>
        <p:nvSpPr>
          <p:cNvPr id="10" name="Speech Bubble: Rectangle 9">
            <a:extLst>
              <a:ext uri="{FF2B5EF4-FFF2-40B4-BE49-F238E27FC236}">
                <a16:creationId xmlns:a16="http://schemas.microsoft.com/office/drawing/2014/main" id="{94FB69DF-81F7-E470-7F4E-F7EE62ABC1B8}"/>
              </a:ext>
            </a:extLst>
          </p:cNvPr>
          <p:cNvSpPr/>
          <p:nvPr/>
        </p:nvSpPr>
        <p:spPr bwMode="auto">
          <a:xfrm>
            <a:off x="403076" y="4306390"/>
            <a:ext cx="2508068" cy="1337952"/>
          </a:xfrm>
          <a:prstGeom prst="wedgeRectCallout">
            <a:avLst>
              <a:gd name="adj1" fmla="val 89388"/>
              <a:gd name="adj2" fmla="val 5332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1400" dirty="0" err="1">
                <a:solidFill>
                  <a:srgbClr val="FFFFFF"/>
                </a:solidFill>
                <a:ea typeface="Segoe UI" pitchFamily="34" charset="0"/>
                <a:cs typeface="Segoe UI" pitchFamily="34" charset="0"/>
              </a:rPr>
              <a:t>Only</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return</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data</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the</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user</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has</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access</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to</a:t>
            </a:r>
            <a:r>
              <a:rPr lang="de-DE" sz="1400" dirty="0">
                <a:solidFill>
                  <a:srgbClr val="FFFFFF"/>
                </a:solidFill>
                <a:ea typeface="Segoe UI" pitchFamily="34" charset="0"/>
                <a:cs typeface="Segoe UI" pitchFamily="34" charset="0"/>
              </a:rPr>
              <a:t> in </a:t>
            </a:r>
            <a:r>
              <a:rPr lang="de-DE" sz="1400" dirty="0" err="1">
                <a:solidFill>
                  <a:srgbClr val="FFFFFF"/>
                </a:solidFill>
                <a:ea typeface="Segoe UI" pitchFamily="34" charset="0"/>
                <a:cs typeface="Segoe UI" pitchFamily="34" charset="0"/>
              </a:rPr>
              <a:t>the</a:t>
            </a:r>
            <a:r>
              <a:rPr lang="de-DE" sz="1400" dirty="0">
                <a:solidFill>
                  <a:srgbClr val="FFFFFF"/>
                </a:solidFill>
                <a:ea typeface="Segoe UI" pitchFamily="34" charset="0"/>
                <a:cs typeface="Segoe UI" pitchFamily="34" charset="0"/>
              </a:rPr>
              <a:t> SAP </a:t>
            </a:r>
            <a:r>
              <a:rPr lang="de-DE" sz="1400" dirty="0" err="1">
                <a:solidFill>
                  <a:srgbClr val="FFFFFF"/>
                </a:solidFill>
                <a:ea typeface="Segoe UI" pitchFamily="34" charset="0"/>
                <a:cs typeface="Segoe UI" pitchFamily="34" charset="0"/>
              </a:rPr>
              <a:t>system</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Authorizations</a:t>
            </a:r>
            <a:r>
              <a:rPr lang="de-DE" sz="1400" dirty="0">
                <a:solidFill>
                  <a:srgbClr val="FFFFFF"/>
                </a:solidFill>
                <a:ea typeface="Segoe UI" pitchFamily="34" charset="0"/>
                <a:cs typeface="Segoe UI" pitchFamily="34" charset="0"/>
              </a:rPr>
              <a:t> in </a:t>
            </a:r>
            <a:r>
              <a:rPr lang="de-DE" sz="1400" dirty="0" err="1">
                <a:solidFill>
                  <a:srgbClr val="FFFFFF"/>
                </a:solidFill>
                <a:ea typeface="Segoe UI" pitchFamily="34" charset="0"/>
                <a:cs typeface="Segoe UI" pitchFamily="34" charset="0"/>
              </a:rPr>
              <a:t>the</a:t>
            </a:r>
            <a:r>
              <a:rPr lang="de-DE" sz="1400" dirty="0">
                <a:solidFill>
                  <a:srgbClr val="FFFFFF"/>
                </a:solidFill>
                <a:ea typeface="Segoe UI" pitchFamily="34" charset="0"/>
                <a:cs typeface="Segoe UI" pitchFamily="34" charset="0"/>
              </a:rPr>
              <a:t> backend </a:t>
            </a:r>
            <a:r>
              <a:rPr lang="de-DE" sz="1400" dirty="0" err="1">
                <a:solidFill>
                  <a:srgbClr val="FFFFFF"/>
                </a:solidFill>
                <a:ea typeface="Segoe UI" pitchFamily="34" charset="0"/>
                <a:cs typeface="Segoe UI" pitchFamily="34" charset="0"/>
              </a:rPr>
              <a:t>may</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change</a:t>
            </a:r>
            <a:r>
              <a:rPr lang="de-DE" sz="1400" dirty="0">
                <a:solidFill>
                  <a:srgbClr val="FFFFFF"/>
                </a:solidFill>
                <a:ea typeface="Segoe UI" pitchFamily="34" charset="0"/>
                <a:cs typeface="Segoe UI" pitchFamily="34" charset="0"/>
              </a:rPr>
              <a:t> at </a:t>
            </a:r>
            <a:r>
              <a:rPr lang="de-DE" sz="1400" dirty="0" err="1">
                <a:solidFill>
                  <a:srgbClr val="FFFFFF"/>
                </a:solidFill>
                <a:ea typeface="Segoe UI" pitchFamily="34" charset="0"/>
                <a:cs typeface="Segoe UI" pitchFamily="34" charset="0"/>
              </a:rPr>
              <a:t>any</a:t>
            </a:r>
            <a:r>
              <a:rPr lang="de-DE" sz="1400" dirty="0">
                <a:solidFill>
                  <a:srgbClr val="FFFFFF"/>
                </a:solidFill>
                <a:ea typeface="Segoe UI" pitchFamily="34" charset="0"/>
                <a:cs typeface="Segoe UI" pitchFamily="34" charset="0"/>
              </a:rPr>
              <a:t> time!</a:t>
            </a:r>
            <a:endParaRPr lang="en-US" sz="1400" dirty="0" err="1">
              <a:solidFill>
                <a:srgbClr val="FFFFFF"/>
              </a:soli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E8C013C8-BCEA-A810-4102-A28403F18EA0}"/>
              </a:ext>
            </a:extLst>
          </p:cNvPr>
          <p:cNvSpPr/>
          <p:nvPr/>
        </p:nvSpPr>
        <p:spPr bwMode="auto">
          <a:xfrm>
            <a:off x="9456645" y="2213115"/>
            <a:ext cx="2508068" cy="679266"/>
          </a:xfrm>
          <a:prstGeom prst="wedgeRectCallout">
            <a:avLst>
              <a:gd name="adj1" fmla="val -92525"/>
              <a:gd name="adj2" fmla="val -6112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1400" dirty="0" err="1">
                <a:solidFill>
                  <a:srgbClr val="FFFFFF"/>
                </a:solidFill>
                <a:ea typeface="Segoe UI" pitchFamily="34" charset="0"/>
                <a:cs typeface="Segoe UI" pitchFamily="34" charset="0"/>
              </a:rPr>
              <a:t>Understand</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incomplete</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or</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misspelled</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user</a:t>
            </a:r>
            <a:r>
              <a:rPr lang="de-DE" sz="1400" dirty="0">
                <a:solidFill>
                  <a:srgbClr val="FFFFFF"/>
                </a:solidFill>
                <a:ea typeface="Segoe UI" pitchFamily="34" charset="0"/>
                <a:cs typeface="Segoe UI" pitchFamily="34" charset="0"/>
              </a:rPr>
              <a:t> </a:t>
            </a:r>
            <a:r>
              <a:rPr lang="de-DE" sz="1400" dirty="0" err="1">
                <a:solidFill>
                  <a:srgbClr val="FFFFFF"/>
                </a:solidFill>
                <a:ea typeface="Segoe UI" pitchFamily="34" charset="0"/>
                <a:cs typeface="Segoe UI" pitchFamily="34" charset="0"/>
              </a:rPr>
              <a:t>input</a:t>
            </a:r>
            <a:endParaRPr lang="en-US" sz="1400" dirty="0" err="1">
              <a:solidFill>
                <a:srgbClr val="FFFFFF"/>
              </a:solidFill>
              <a:ea typeface="Segoe UI" pitchFamily="34" charset="0"/>
              <a:cs typeface="Segoe UI" pitchFamily="34" charset="0"/>
            </a:endParaRPr>
          </a:p>
        </p:txBody>
      </p:sp>
      <p:pic>
        <p:nvPicPr>
          <p:cNvPr id="4098" name="Picture 2" descr="Checkbox Icon With Rounded Corners Vector Select Flat ...">
            <a:extLst>
              <a:ext uri="{FF2B5EF4-FFF2-40B4-BE49-F238E27FC236}">
                <a16:creationId xmlns:a16="http://schemas.microsoft.com/office/drawing/2014/main" id="{6B9D557C-F22E-DE5F-97FD-85CC53696E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10" t="17570" r="17063" b="18085"/>
          <a:stretch/>
        </p:blipFill>
        <p:spPr bwMode="auto">
          <a:xfrm>
            <a:off x="7173699" y="5369094"/>
            <a:ext cx="482600" cy="4804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9845B23-0B33-5710-5C74-BFD6B572615F}"/>
              </a:ext>
            </a:extLst>
          </p:cNvPr>
          <p:cNvSpPr txBox="1"/>
          <p:nvPr/>
        </p:nvSpPr>
        <p:spPr>
          <a:xfrm>
            <a:off x="7783723" y="5369094"/>
            <a:ext cx="4032533" cy="492443"/>
          </a:xfrm>
          <a:prstGeom prst="rect">
            <a:avLst/>
          </a:prstGeom>
          <a:noFill/>
        </p:spPr>
        <p:txBody>
          <a:bodyPr wrap="square" lIns="0" tIns="0" rIns="0" bIns="0" rtlCol="0">
            <a:spAutoFit/>
          </a:bodyPr>
          <a:lstStyle/>
          <a:p>
            <a:pPr algn="l"/>
            <a:r>
              <a:rPr lang="en-US" sz="1600" b="1" i="0" dirty="0">
                <a:solidFill>
                  <a:srgbClr val="242424"/>
                </a:solidFill>
                <a:effectLst/>
                <a:highlight>
                  <a:srgbClr val="FFFFFF"/>
                </a:highlight>
                <a:latin typeface="Segoe UI" panose="020B0502040204020203" pitchFamily="34" charset="0"/>
              </a:rPr>
              <a:t>Auditability</a:t>
            </a:r>
            <a:r>
              <a:rPr lang="en-US" sz="1600" b="0" i="0" dirty="0">
                <a:solidFill>
                  <a:srgbClr val="242424"/>
                </a:solidFill>
                <a:effectLst/>
                <a:highlight>
                  <a:srgbClr val="FFFFFF"/>
                </a:highlight>
                <a:latin typeface="Segoe UI" panose="020B0502040204020203" pitchFamily="34" charset="0"/>
              </a:rPr>
              <a:t>: </a:t>
            </a:r>
            <a:r>
              <a:rPr lang="en-US" sz="1600" dirty="0">
                <a:solidFill>
                  <a:srgbClr val="242424"/>
                </a:solidFill>
                <a:highlight>
                  <a:srgbClr val="FFFFFF"/>
                </a:highlight>
                <a:latin typeface="Segoe UI" panose="020B0502040204020203" pitchFamily="34" charset="0"/>
              </a:rPr>
              <a:t>Each data access from Copilot to SAP can be traced back to an individual. </a:t>
            </a:r>
            <a:r>
              <a:rPr lang="en-US" sz="1600" b="0" i="0" dirty="0">
                <a:solidFill>
                  <a:srgbClr val="242424"/>
                </a:solidFill>
                <a:effectLst/>
                <a:highlight>
                  <a:srgbClr val="FFFFFF"/>
                </a:highlight>
                <a:latin typeface="Segoe UI" panose="020B0502040204020203" pitchFamily="34" charset="0"/>
              </a:rPr>
              <a:t> </a:t>
            </a:r>
            <a:endParaRPr lang="en-US" sz="1600" dirty="0"/>
          </a:p>
        </p:txBody>
      </p:sp>
      <p:pic>
        <p:nvPicPr>
          <p:cNvPr id="17" name="Picture 2" descr="Checkbox Icon With Rounded Corners Vector Select Flat ...">
            <a:extLst>
              <a:ext uri="{FF2B5EF4-FFF2-40B4-BE49-F238E27FC236}">
                <a16:creationId xmlns:a16="http://schemas.microsoft.com/office/drawing/2014/main" id="{E5F215A7-0CF2-0C57-6093-00A25FD426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10" t="17570" r="17063" b="18085"/>
          <a:stretch/>
        </p:blipFill>
        <p:spPr bwMode="auto">
          <a:xfrm>
            <a:off x="7173699" y="6097044"/>
            <a:ext cx="482600" cy="4804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4368C45C-2932-E150-41C5-C61CAD2FF59F}"/>
                  </a:ext>
                </a:extLst>
              </p14:cNvPr>
              <p14:cNvContentPartPr/>
              <p14:nvPr/>
            </p14:nvContentPartPr>
            <p14:xfrm>
              <a:off x="8135007" y="1955015"/>
              <a:ext cx="261720" cy="123840"/>
            </p14:xfrm>
          </p:contentPart>
        </mc:Choice>
        <mc:Fallback xmlns="">
          <p:pic>
            <p:nvPicPr>
              <p:cNvPr id="19" name="Ink 18">
                <a:extLst>
                  <a:ext uri="{FF2B5EF4-FFF2-40B4-BE49-F238E27FC236}">
                    <a16:creationId xmlns:a16="http://schemas.microsoft.com/office/drawing/2014/main" id="{4368C45C-2932-E150-41C5-C61CAD2FF59F}"/>
                  </a:ext>
                </a:extLst>
              </p:cNvPr>
              <p:cNvPicPr/>
              <p:nvPr/>
            </p:nvPicPr>
            <p:blipFill>
              <a:blip r:embed="rId6"/>
              <a:stretch>
                <a:fillRect/>
              </a:stretch>
            </p:blipFill>
            <p:spPr>
              <a:xfrm>
                <a:off x="8045367" y="1775375"/>
                <a:ext cx="44136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DDB523E9-45FE-C061-DC66-68968E0025B3}"/>
                  </a:ext>
                </a:extLst>
              </p14:cNvPr>
              <p14:cNvContentPartPr/>
              <p14:nvPr/>
            </p14:nvContentPartPr>
            <p14:xfrm>
              <a:off x="3841992" y="5954147"/>
              <a:ext cx="1734840" cy="55800"/>
            </p14:xfrm>
          </p:contentPart>
        </mc:Choice>
        <mc:Fallback xmlns="">
          <p:pic>
            <p:nvPicPr>
              <p:cNvPr id="21" name="Ink 20">
                <a:extLst>
                  <a:ext uri="{FF2B5EF4-FFF2-40B4-BE49-F238E27FC236}">
                    <a16:creationId xmlns:a16="http://schemas.microsoft.com/office/drawing/2014/main" id="{DDB523E9-45FE-C061-DC66-68968E0025B3}"/>
                  </a:ext>
                </a:extLst>
              </p:cNvPr>
              <p:cNvPicPr/>
              <p:nvPr/>
            </p:nvPicPr>
            <p:blipFill>
              <a:blip r:embed="rId8"/>
              <a:stretch>
                <a:fillRect/>
              </a:stretch>
            </p:blipFill>
            <p:spPr>
              <a:xfrm>
                <a:off x="3787992" y="5846147"/>
                <a:ext cx="18424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42AEE9A0-F3D4-B4A2-1A2B-4E35D28BEBE6}"/>
                  </a:ext>
                </a:extLst>
              </p14:cNvPr>
              <p14:cNvContentPartPr/>
              <p14:nvPr/>
            </p14:nvContentPartPr>
            <p14:xfrm>
              <a:off x="3807072" y="6096707"/>
              <a:ext cx="953280" cy="84600"/>
            </p14:xfrm>
          </p:contentPart>
        </mc:Choice>
        <mc:Fallback xmlns="">
          <p:pic>
            <p:nvPicPr>
              <p:cNvPr id="22" name="Ink 21">
                <a:extLst>
                  <a:ext uri="{FF2B5EF4-FFF2-40B4-BE49-F238E27FC236}">
                    <a16:creationId xmlns:a16="http://schemas.microsoft.com/office/drawing/2014/main" id="{42AEE9A0-F3D4-B4A2-1A2B-4E35D28BEBE6}"/>
                  </a:ext>
                </a:extLst>
              </p:cNvPr>
              <p:cNvPicPr/>
              <p:nvPr/>
            </p:nvPicPr>
            <p:blipFill>
              <a:blip r:embed="rId10"/>
              <a:stretch>
                <a:fillRect/>
              </a:stretch>
            </p:blipFill>
            <p:spPr>
              <a:xfrm>
                <a:off x="3753072" y="5989067"/>
                <a:ext cx="1060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32D35531-541A-3985-3156-30F090C541CE}"/>
                  </a:ext>
                </a:extLst>
              </p14:cNvPr>
              <p14:cNvContentPartPr/>
              <p14:nvPr/>
            </p14:nvContentPartPr>
            <p14:xfrm>
              <a:off x="4466952" y="3251987"/>
              <a:ext cx="826200" cy="52920"/>
            </p14:xfrm>
          </p:contentPart>
        </mc:Choice>
        <mc:Fallback xmlns="">
          <p:pic>
            <p:nvPicPr>
              <p:cNvPr id="23" name="Ink 22">
                <a:extLst>
                  <a:ext uri="{FF2B5EF4-FFF2-40B4-BE49-F238E27FC236}">
                    <a16:creationId xmlns:a16="http://schemas.microsoft.com/office/drawing/2014/main" id="{32D35531-541A-3985-3156-30F090C541CE}"/>
                  </a:ext>
                </a:extLst>
              </p:cNvPr>
              <p:cNvPicPr/>
              <p:nvPr/>
            </p:nvPicPr>
            <p:blipFill>
              <a:blip r:embed="rId12"/>
              <a:stretch>
                <a:fillRect/>
              </a:stretch>
            </p:blipFill>
            <p:spPr>
              <a:xfrm>
                <a:off x="4413312" y="3144347"/>
                <a:ext cx="933840" cy="268560"/>
              </a:xfrm>
              <a:prstGeom prst="rect">
                <a:avLst/>
              </a:prstGeom>
            </p:spPr>
          </p:pic>
        </mc:Fallback>
      </mc:AlternateContent>
      <p:sp>
        <p:nvSpPr>
          <p:cNvPr id="3" name="Speech Bubble: Rectangle 2">
            <a:extLst>
              <a:ext uri="{FF2B5EF4-FFF2-40B4-BE49-F238E27FC236}">
                <a16:creationId xmlns:a16="http://schemas.microsoft.com/office/drawing/2014/main" id="{6FF9BBE9-C758-15C3-0165-E1364B25DEAA}"/>
              </a:ext>
            </a:extLst>
          </p:cNvPr>
          <p:cNvSpPr/>
          <p:nvPr/>
        </p:nvSpPr>
        <p:spPr bwMode="auto">
          <a:xfrm>
            <a:off x="9456645" y="3406516"/>
            <a:ext cx="2508068" cy="679266"/>
          </a:xfrm>
          <a:prstGeom prst="wedgeRectCallout">
            <a:avLst>
              <a:gd name="adj1" fmla="val -77833"/>
              <a:gd name="adj2" fmla="val 935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1400" dirty="0">
                <a:solidFill>
                  <a:srgbClr val="FFFFFF"/>
                </a:solidFill>
                <a:ea typeface="Segoe UI" pitchFamily="34" charset="0"/>
                <a:cs typeface="Segoe UI" pitchFamily="34" charset="0"/>
              </a:rPr>
              <a:t>Support Single </a:t>
            </a:r>
            <a:r>
              <a:rPr lang="de-DE" sz="1400" dirty="0" err="1">
                <a:solidFill>
                  <a:srgbClr val="FFFFFF"/>
                </a:solidFill>
                <a:ea typeface="Segoe UI" pitchFamily="34" charset="0"/>
                <a:cs typeface="Segoe UI" pitchFamily="34" charset="0"/>
              </a:rPr>
              <a:t>Sign</a:t>
            </a:r>
            <a:r>
              <a:rPr lang="de-DE" sz="1400" dirty="0">
                <a:solidFill>
                  <a:srgbClr val="FFFFFF"/>
                </a:solidFill>
                <a:ea typeface="Segoe UI" pitchFamily="34" charset="0"/>
                <a:cs typeface="Segoe UI" pitchFamily="34" charset="0"/>
              </a:rPr>
              <a:t>-On (SSO) </a:t>
            </a:r>
            <a:r>
              <a:rPr lang="de-DE" sz="1400" dirty="0" err="1">
                <a:solidFill>
                  <a:srgbClr val="FFFFFF"/>
                </a:solidFill>
                <a:ea typeface="Segoe UI" pitchFamily="34" charset="0"/>
                <a:cs typeface="Segoe UI" pitchFamily="34" charset="0"/>
              </a:rPr>
              <a:t>from</a:t>
            </a:r>
            <a:r>
              <a:rPr lang="de-DE" sz="1400" dirty="0">
                <a:solidFill>
                  <a:srgbClr val="FFFFFF"/>
                </a:solidFill>
                <a:ea typeface="Segoe UI" pitchFamily="34" charset="0"/>
                <a:cs typeface="Segoe UI" pitchFamily="34" charset="0"/>
              </a:rPr>
              <a:t> Entra </a:t>
            </a:r>
            <a:r>
              <a:rPr lang="de-DE" sz="1400" dirty="0" err="1">
                <a:solidFill>
                  <a:srgbClr val="FFFFFF"/>
                </a:solidFill>
                <a:ea typeface="Segoe UI" pitchFamily="34" charset="0"/>
                <a:cs typeface="Segoe UI" pitchFamily="34" charset="0"/>
              </a:rPr>
              <a:t>to</a:t>
            </a:r>
            <a:r>
              <a:rPr lang="de-DE" sz="1400">
                <a:solidFill>
                  <a:srgbClr val="FFFFFF"/>
                </a:solidFill>
                <a:ea typeface="Segoe UI" pitchFamily="34" charset="0"/>
                <a:cs typeface="Segoe UI" pitchFamily="34" charset="0"/>
              </a:rPr>
              <a:t> SAP </a:t>
            </a:r>
            <a:endParaRPr lang="en-US" sz="1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9853895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CABD-0423-78E6-65B6-5366B4E859E6}"/>
              </a:ext>
            </a:extLst>
          </p:cNvPr>
          <p:cNvSpPr>
            <a:spLocks noGrp="1"/>
          </p:cNvSpPr>
          <p:nvPr>
            <p:ph type="title"/>
          </p:nvPr>
        </p:nvSpPr>
        <p:spPr/>
        <p:txBody>
          <a:bodyPr/>
          <a:lstStyle/>
          <a:p>
            <a:r>
              <a:rPr lang="de-DE" dirty="0"/>
              <a:t>3.7 Enter </a:t>
            </a:r>
            <a:r>
              <a:rPr lang="de-DE" i="1" dirty="0" err="1"/>
              <a:t>none</a:t>
            </a:r>
            <a:r>
              <a:rPr lang="de-DE" dirty="0"/>
              <a:t> in </a:t>
            </a:r>
            <a:r>
              <a:rPr lang="de-DE" dirty="0" err="1"/>
              <a:t>the</a:t>
            </a:r>
            <a:r>
              <a:rPr lang="de-DE" dirty="0"/>
              <a:t> last </a:t>
            </a:r>
            <a:r>
              <a:rPr lang="de-DE" dirty="0" err="1"/>
              <a:t>field</a:t>
            </a:r>
            <a:endParaRPr lang="en-US" dirty="0"/>
          </a:p>
        </p:txBody>
      </p:sp>
      <p:pic>
        <p:nvPicPr>
          <p:cNvPr id="5" name="Content Placeholder 4">
            <a:extLst>
              <a:ext uri="{FF2B5EF4-FFF2-40B4-BE49-F238E27FC236}">
                <a16:creationId xmlns:a16="http://schemas.microsoft.com/office/drawing/2014/main" id="{DEDDE1EE-4D0A-3679-0E65-1E8AE1002F93}"/>
              </a:ext>
            </a:extLst>
          </p:cNvPr>
          <p:cNvPicPr>
            <a:picLocks noGrp="1" noChangeAspect="1"/>
          </p:cNvPicPr>
          <p:nvPr>
            <p:ph sz="quarter" idx="10"/>
          </p:nvPr>
        </p:nvPicPr>
        <p:blipFill>
          <a:blip r:embed="rId2"/>
          <a:stretch>
            <a:fillRect/>
          </a:stretch>
        </p:blipFill>
        <p:spPr>
          <a:xfrm>
            <a:off x="1940139" y="2818462"/>
            <a:ext cx="8306959" cy="2067213"/>
          </a:xfrm>
        </p:spPr>
      </p:pic>
    </p:spTree>
    <p:extLst>
      <p:ext uri="{BB962C8B-B14F-4D97-AF65-F5344CB8AC3E}">
        <p14:creationId xmlns:p14="http://schemas.microsoft.com/office/powerpoint/2010/main" val="17306400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CABD-0423-78E6-65B6-5366B4E859E6}"/>
              </a:ext>
            </a:extLst>
          </p:cNvPr>
          <p:cNvSpPr>
            <a:spLocks noGrp="1"/>
          </p:cNvSpPr>
          <p:nvPr>
            <p:ph type="title"/>
          </p:nvPr>
        </p:nvSpPr>
        <p:spPr/>
        <p:txBody>
          <a:bodyPr/>
          <a:lstStyle/>
          <a:p>
            <a:r>
              <a:rPr lang="de-DE" dirty="0"/>
              <a:t>3.8 Click </a:t>
            </a:r>
            <a:r>
              <a:rPr lang="de-DE" dirty="0" err="1"/>
              <a:t>Collapse</a:t>
            </a:r>
            <a:endParaRPr lang="en-US" dirty="0"/>
          </a:p>
        </p:txBody>
      </p:sp>
      <p:pic>
        <p:nvPicPr>
          <p:cNvPr id="5" name="Content Placeholder 4">
            <a:extLst>
              <a:ext uri="{FF2B5EF4-FFF2-40B4-BE49-F238E27FC236}">
                <a16:creationId xmlns:a16="http://schemas.microsoft.com/office/drawing/2014/main" id="{C2651501-7A38-C4BF-A0EE-3C5D160D5810}"/>
              </a:ext>
            </a:extLst>
          </p:cNvPr>
          <p:cNvPicPr>
            <a:picLocks noGrp="1" noChangeAspect="1"/>
          </p:cNvPicPr>
          <p:nvPr>
            <p:ph sz="quarter" idx="10"/>
          </p:nvPr>
        </p:nvPicPr>
        <p:blipFill>
          <a:blip r:embed="rId2"/>
          <a:stretch>
            <a:fillRect/>
          </a:stretch>
        </p:blipFill>
        <p:spPr>
          <a:xfrm>
            <a:off x="1397138" y="2232593"/>
            <a:ext cx="9392961" cy="3238952"/>
          </a:xfrm>
        </p:spPr>
      </p:pic>
      <p:sp>
        <p:nvSpPr>
          <p:cNvPr id="6" name="Arrow: Right 5">
            <a:extLst>
              <a:ext uri="{FF2B5EF4-FFF2-40B4-BE49-F238E27FC236}">
                <a16:creationId xmlns:a16="http://schemas.microsoft.com/office/drawing/2014/main" id="{3DD91037-96B8-AA48-CE83-26EE70D29CB3}"/>
              </a:ext>
            </a:extLst>
          </p:cNvPr>
          <p:cNvSpPr/>
          <p:nvPr/>
        </p:nvSpPr>
        <p:spPr bwMode="auto">
          <a:xfrm rot="14198681">
            <a:off x="9972838" y="4086880"/>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26677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38A-FFAF-889E-41AA-98B2C6615B03}"/>
              </a:ext>
            </a:extLst>
          </p:cNvPr>
          <p:cNvSpPr>
            <a:spLocks noGrp="1"/>
          </p:cNvSpPr>
          <p:nvPr>
            <p:ph type="title"/>
          </p:nvPr>
        </p:nvSpPr>
        <p:spPr/>
        <p:txBody>
          <a:bodyPr/>
          <a:lstStyle/>
          <a:p>
            <a:r>
              <a:rPr lang="de-DE" dirty="0"/>
              <a:t>3.9 Click on „+“ </a:t>
            </a:r>
            <a:r>
              <a:rPr lang="de-DE" dirty="0">
                <a:sym typeface="Wingdings" panose="05000000000000000000" pitchFamily="2" charset="2"/>
              </a:rPr>
              <a:t> „Add an </a:t>
            </a:r>
            <a:r>
              <a:rPr lang="de-DE" dirty="0" err="1">
                <a:sym typeface="Wingdings" panose="05000000000000000000" pitchFamily="2" charset="2"/>
              </a:rPr>
              <a:t>action</a:t>
            </a:r>
            <a:r>
              <a:rPr lang="de-DE" dirty="0">
                <a:sym typeface="Wingdings" panose="05000000000000000000" pitchFamily="2" charset="2"/>
              </a:rPr>
              <a:t>“ </a:t>
            </a:r>
            <a:r>
              <a:rPr lang="de-DE" dirty="0"/>
              <a:t>in </a:t>
            </a:r>
            <a:r>
              <a:rPr lang="de-DE" dirty="0" err="1"/>
              <a:t>the</a:t>
            </a:r>
            <a:r>
              <a:rPr lang="de-DE" dirty="0"/>
              <a:t> </a:t>
            </a:r>
            <a:r>
              <a:rPr lang="de-DE" i="1" dirty="0"/>
              <a:t>True</a:t>
            </a:r>
            <a:r>
              <a:rPr lang="de-DE" dirty="0"/>
              <a:t> </a:t>
            </a:r>
            <a:r>
              <a:rPr lang="de-DE" dirty="0" err="1"/>
              <a:t>path</a:t>
            </a:r>
            <a:endParaRPr lang="en-US" dirty="0"/>
          </a:p>
        </p:txBody>
      </p:sp>
      <p:pic>
        <p:nvPicPr>
          <p:cNvPr id="11" name="Content Placeholder 10">
            <a:extLst>
              <a:ext uri="{FF2B5EF4-FFF2-40B4-BE49-F238E27FC236}">
                <a16:creationId xmlns:a16="http://schemas.microsoft.com/office/drawing/2014/main" id="{1D1A281F-560D-364A-42A7-3D3925FEB83F}"/>
              </a:ext>
            </a:extLst>
          </p:cNvPr>
          <p:cNvPicPr>
            <a:picLocks noGrp="1" noChangeAspect="1"/>
          </p:cNvPicPr>
          <p:nvPr>
            <p:ph sz="quarter" idx="10"/>
          </p:nvPr>
        </p:nvPicPr>
        <p:blipFill>
          <a:blip r:embed="rId2"/>
          <a:stretch>
            <a:fillRect/>
          </a:stretch>
        </p:blipFill>
        <p:spPr>
          <a:xfrm>
            <a:off x="3054492" y="1435100"/>
            <a:ext cx="6078253" cy="4833938"/>
          </a:xfrm>
        </p:spPr>
      </p:pic>
      <p:sp>
        <p:nvSpPr>
          <p:cNvPr id="12" name="Arrow: Right 11">
            <a:extLst>
              <a:ext uri="{FF2B5EF4-FFF2-40B4-BE49-F238E27FC236}">
                <a16:creationId xmlns:a16="http://schemas.microsoft.com/office/drawing/2014/main" id="{CED062AC-574A-3D54-5767-FE3894A526F8}"/>
              </a:ext>
            </a:extLst>
          </p:cNvPr>
          <p:cNvSpPr/>
          <p:nvPr/>
        </p:nvSpPr>
        <p:spPr bwMode="auto">
          <a:xfrm rot="14198681">
            <a:off x="5849111" y="4269762"/>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688225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38A-FFAF-889E-41AA-98B2C6615B03}"/>
              </a:ext>
            </a:extLst>
          </p:cNvPr>
          <p:cNvSpPr>
            <a:spLocks noGrp="1"/>
          </p:cNvSpPr>
          <p:nvPr>
            <p:ph type="title"/>
          </p:nvPr>
        </p:nvSpPr>
        <p:spPr>
          <a:xfrm>
            <a:off x="588263" y="457200"/>
            <a:ext cx="11018520" cy="1107996"/>
          </a:xfrm>
        </p:spPr>
        <p:txBody>
          <a:bodyPr/>
          <a:lstStyle/>
          <a:p>
            <a:r>
              <a:rPr lang="de-DE" dirty="0"/>
              <a:t>3.10 Enter „Run a </a:t>
            </a:r>
            <a:r>
              <a:rPr lang="de-DE" dirty="0" err="1"/>
              <a:t>child</a:t>
            </a:r>
            <a:r>
              <a:rPr lang="de-DE" dirty="0"/>
              <a:t>“ in </a:t>
            </a:r>
            <a:r>
              <a:rPr lang="de-DE" dirty="0" err="1"/>
              <a:t>the</a:t>
            </a:r>
            <a:r>
              <a:rPr lang="de-DE" dirty="0"/>
              <a:t> </a:t>
            </a:r>
            <a:r>
              <a:rPr lang="de-DE" dirty="0" err="1"/>
              <a:t>search</a:t>
            </a:r>
            <a:r>
              <a:rPr lang="de-DE" dirty="0"/>
              <a:t> bar and </a:t>
            </a:r>
            <a:r>
              <a:rPr lang="de-DE" dirty="0" err="1"/>
              <a:t>select</a:t>
            </a:r>
            <a:r>
              <a:rPr lang="de-DE" dirty="0"/>
              <a:t> „Run a Child Flow“ </a:t>
            </a:r>
            <a:r>
              <a:rPr lang="de-DE" dirty="0" err="1"/>
              <a:t>from</a:t>
            </a:r>
            <a:r>
              <a:rPr lang="de-DE" dirty="0"/>
              <a:t> </a:t>
            </a:r>
            <a:r>
              <a:rPr lang="de-DE" dirty="0" err="1"/>
              <a:t>the</a:t>
            </a:r>
            <a:r>
              <a:rPr lang="de-DE" dirty="0"/>
              <a:t> </a:t>
            </a:r>
            <a:r>
              <a:rPr lang="de-DE" dirty="0" err="1"/>
              <a:t>list</a:t>
            </a:r>
            <a:endParaRPr lang="en-US" dirty="0"/>
          </a:p>
        </p:txBody>
      </p:sp>
      <p:pic>
        <p:nvPicPr>
          <p:cNvPr id="5" name="Content Placeholder 4">
            <a:extLst>
              <a:ext uri="{FF2B5EF4-FFF2-40B4-BE49-F238E27FC236}">
                <a16:creationId xmlns:a16="http://schemas.microsoft.com/office/drawing/2014/main" id="{ED33F7A4-450C-C198-C70E-0994EA8150F4}"/>
              </a:ext>
            </a:extLst>
          </p:cNvPr>
          <p:cNvPicPr>
            <a:picLocks noGrp="1" noChangeAspect="1"/>
          </p:cNvPicPr>
          <p:nvPr>
            <p:ph sz="quarter" idx="10"/>
          </p:nvPr>
        </p:nvPicPr>
        <p:blipFill>
          <a:blip r:embed="rId2"/>
          <a:stretch>
            <a:fillRect/>
          </a:stretch>
        </p:blipFill>
        <p:spPr>
          <a:xfrm>
            <a:off x="3794236" y="1565196"/>
            <a:ext cx="4729574" cy="4703842"/>
          </a:xfrm>
        </p:spPr>
      </p:pic>
      <p:sp>
        <p:nvSpPr>
          <p:cNvPr id="6" name="Arrow: Right 5">
            <a:extLst>
              <a:ext uri="{FF2B5EF4-FFF2-40B4-BE49-F238E27FC236}">
                <a16:creationId xmlns:a16="http://schemas.microsoft.com/office/drawing/2014/main" id="{59852973-25A4-2ED7-8DFD-95A13873B1C0}"/>
              </a:ext>
            </a:extLst>
          </p:cNvPr>
          <p:cNvSpPr/>
          <p:nvPr/>
        </p:nvSpPr>
        <p:spPr bwMode="auto">
          <a:xfrm rot="14198681">
            <a:off x="4682163" y="6025166"/>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93171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38A-FFAF-889E-41AA-98B2C6615B03}"/>
              </a:ext>
            </a:extLst>
          </p:cNvPr>
          <p:cNvSpPr>
            <a:spLocks noGrp="1"/>
          </p:cNvSpPr>
          <p:nvPr>
            <p:ph type="title"/>
          </p:nvPr>
        </p:nvSpPr>
        <p:spPr/>
        <p:txBody>
          <a:bodyPr/>
          <a:lstStyle/>
          <a:p>
            <a:r>
              <a:rPr lang="de-DE" dirty="0"/>
              <a:t>3.11 Select „Exchange Token“ </a:t>
            </a:r>
            <a:r>
              <a:rPr lang="de-DE" dirty="0" err="1"/>
              <a:t>from</a:t>
            </a:r>
            <a:r>
              <a:rPr lang="de-DE" dirty="0"/>
              <a:t> </a:t>
            </a:r>
            <a:r>
              <a:rPr lang="de-DE" dirty="0" err="1"/>
              <a:t>the</a:t>
            </a:r>
            <a:r>
              <a:rPr lang="de-DE" dirty="0"/>
              <a:t> </a:t>
            </a:r>
            <a:r>
              <a:rPr lang="de-DE" dirty="0" err="1"/>
              <a:t>list</a:t>
            </a:r>
            <a:r>
              <a:rPr lang="de-DE" dirty="0"/>
              <a:t> in Child Flow</a:t>
            </a:r>
            <a:endParaRPr lang="en-US" dirty="0"/>
          </a:p>
        </p:txBody>
      </p:sp>
      <p:pic>
        <p:nvPicPr>
          <p:cNvPr id="5" name="Content Placeholder 4">
            <a:extLst>
              <a:ext uri="{FF2B5EF4-FFF2-40B4-BE49-F238E27FC236}">
                <a16:creationId xmlns:a16="http://schemas.microsoft.com/office/drawing/2014/main" id="{B7863D19-F845-9616-4F2B-1EC4AE7A4305}"/>
              </a:ext>
            </a:extLst>
          </p:cNvPr>
          <p:cNvPicPr>
            <a:picLocks noGrp="1" noChangeAspect="1"/>
          </p:cNvPicPr>
          <p:nvPr>
            <p:ph sz="quarter" idx="10"/>
          </p:nvPr>
        </p:nvPicPr>
        <p:blipFill>
          <a:blip r:embed="rId2"/>
          <a:stretch>
            <a:fillRect/>
          </a:stretch>
        </p:blipFill>
        <p:spPr>
          <a:xfrm>
            <a:off x="1644823" y="1913461"/>
            <a:ext cx="8897592" cy="3877216"/>
          </a:xfrm>
        </p:spPr>
      </p:pic>
      <p:sp>
        <p:nvSpPr>
          <p:cNvPr id="6" name="Arrow: Right 5">
            <a:extLst>
              <a:ext uri="{FF2B5EF4-FFF2-40B4-BE49-F238E27FC236}">
                <a16:creationId xmlns:a16="http://schemas.microsoft.com/office/drawing/2014/main" id="{0BABF333-CC0A-E941-B4AD-C842315E306E}"/>
              </a:ext>
            </a:extLst>
          </p:cNvPr>
          <p:cNvSpPr/>
          <p:nvPr/>
        </p:nvSpPr>
        <p:spPr bwMode="auto">
          <a:xfrm rot="14198681">
            <a:off x="3480379" y="4893053"/>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35021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38A-FFAF-889E-41AA-98B2C6615B03}"/>
              </a:ext>
            </a:extLst>
          </p:cNvPr>
          <p:cNvSpPr>
            <a:spLocks noGrp="1"/>
          </p:cNvSpPr>
          <p:nvPr>
            <p:ph type="title"/>
          </p:nvPr>
        </p:nvSpPr>
        <p:spPr/>
        <p:txBody>
          <a:bodyPr/>
          <a:lstStyle/>
          <a:p>
            <a:r>
              <a:rPr lang="de-DE" dirty="0"/>
              <a:t>3.12 Click on </a:t>
            </a:r>
            <a:r>
              <a:rPr lang="de-DE" dirty="0" err="1"/>
              <a:t>the</a:t>
            </a:r>
            <a:r>
              <a:rPr lang="de-DE" dirty="0"/>
              <a:t> Flash </a:t>
            </a:r>
            <a:r>
              <a:rPr lang="de-DE" dirty="0" err="1"/>
              <a:t>icon</a:t>
            </a:r>
            <a:r>
              <a:rPr lang="de-DE" dirty="0"/>
              <a:t> in </a:t>
            </a:r>
            <a:r>
              <a:rPr lang="de-DE" dirty="0" err="1"/>
              <a:t>the</a:t>
            </a:r>
            <a:r>
              <a:rPr lang="de-DE" dirty="0"/>
              <a:t> </a:t>
            </a:r>
            <a:r>
              <a:rPr lang="de-DE" dirty="0" err="1"/>
              <a:t>EntraIDToken</a:t>
            </a:r>
            <a:r>
              <a:rPr lang="de-DE" dirty="0"/>
              <a:t> </a:t>
            </a:r>
            <a:r>
              <a:rPr lang="de-DE" dirty="0" err="1"/>
              <a:t>field</a:t>
            </a:r>
            <a:endParaRPr lang="en-US" dirty="0"/>
          </a:p>
        </p:txBody>
      </p:sp>
      <p:pic>
        <p:nvPicPr>
          <p:cNvPr id="5" name="Content Placeholder 4">
            <a:extLst>
              <a:ext uri="{FF2B5EF4-FFF2-40B4-BE49-F238E27FC236}">
                <a16:creationId xmlns:a16="http://schemas.microsoft.com/office/drawing/2014/main" id="{A1B898B5-C943-064C-F71F-B60C35D3E051}"/>
              </a:ext>
            </a:extLst>
          </p:cNvPr>
          <p:cNvPicPr>
            <a:picLocks noGrp="1" noChangeAspect="1"/>
          </p:cNvPicPr>
          <p:nvPr>
            <p:ph sz="quarter" idx="10"/>
          </p:nvPr>
        </p:nvPicPr>
        <p:blipFill>
          <a:blip r:embed="rId2"/>
          <a:stretch>
            <a:fillRect/>
          </a:stretch>
        </p:blipFill>
        <p:spPr>
          <a:xfrm>
            <a:off x="1788662" y="1435100"/>
            <a:ext cx="8609914" cy="4833938"/>
          </a:xfrm>
        </p:spPr>
      </p:pic>
      <p:sp>
        <p:nvSpPr>
          <p:cNvPr id="6" name="Arrow: Right 5">
            <a:extLst>
              <a:ext uri="{FF2B5EF4-FFF2-40B4-BE49-F238E27FC236}">
                <a16:creationId xmlns:a16="http://schemas.microsoft.com/office/drawing/2014/main" id="{9E061EBF-64B2-B2C1-76EB-72097739CF97}"/>
              </a:ext>
            </a:extLst>
          </p:cNvPr>
          <p:cNvSpPr/>
          <p:nvPr/>
        </p:nvSpPr>
        <p:spPr bwMode="auto">
          <a:xfrm rot="14198681">
            <a:off x="9384792" y="5467818"/>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51080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38A-FFAF-889E-41AA-98B2C6615B03}"/>
              </a:ext>
            </a:extLst>
          </p:cNvPr>
          <p:cNvSpPr>
            <a:spLocks noGrp="1"/>
          </p:cNvSpPr>
          <p:nvPr>
            <p:ph type="title"/>
          </p:nvPr>
        </p:nvSpPr>
        <p:spPr>
          <a:xfrm>
            <a:off x="588263" y="457200"/>
            <a:ext cx="11018520" cy="1107996"/>
          </a:xfrm>
        </p:spPr>
        <p:txBody>
          <a:bodyPr/>
          <a:lstStyle/>
          <a:p>
            <a:r>
              <a:rPr lang="de-DE" dirty="0"/>
              <a:t>3.13 Select </a:t>
            </a:r>
            <a:r>
              <a:rPr lang="de-DE" dirty="0" err="1"/>
              <a:t>the</a:t>
            </a:r>
            <a:r>
              <a:rPr lang="de-DE" dirty="0"/>
              <a:t> </a:t>
            </a:r>
            <a:r>
              <a:rPr lang="de-DE" dirty="0" err="1"/>
              <a:t>EntraIDToken</a:t>
            </a:r>
            <a:r>
              <a:rPr lang="de-DE" dirty="0"/>
              <a:t> </a:t>
            </a:r>
            <a:r>
              <a:rPr lang="de-DE" dirty="0" err="1"/>
              <a:t>data</a:t>
            </a:r>
            <a:r>
              <a:rPr lang="de-DE" dirty="0"/>
              <a:t> </a:t>
            </a:r>
            <a:r>
              <a:rPr lang="de-DE" dirty="0" err="1"/>
              <a:t>element</a:t>
            </a:r>
            <a:r>
              <a:rPr lang="de-DE" dirty="0"/>
              <a:t> </a:t>
            </a:r>
            <a:r>
              <a:rPr lang="de-DE" dirty="0" err="1"/>
              <a:t>from</a:t>
            </a:r>
            <a:r>
              <a:rPr lang="de-DE" dirty="0"/>
              <a:t> </a:t>
            </a:r>
            <a:r>
              <a:rPr lang="de-DE" dirty="0" err="1"/>
              <a:t>the</a:t>
            </a:r>
            <a:r>
              <a:rPr lang="de-DE" dirty="0"/>
              <a:t> Run a </a:t>
            </a:r>
            <a:r>
              <a:rPr lang="de-DE" dirty="0" err="1"/>
              <a:t>flow</a:t>
            </a:r>
            <a:r>
              <a:rPr lang="de-DE" dirty="0"/>
              <a:t> </a:t>
            </a:r>
            <a:r>
              <a:rPr lang="de-DE" dirty="0" err="1"/>
              <a:t>from</a:t>
            </a:r>
            <a:r>
              <a:rPr lang="de-DE" dirty="0"/>
              <a:t> Copilot Trigger</a:t>
            </a:r>
            <a:endParaRPr lang="en-US" dirty="0"/>
          </a:p>
        </p:txBody>
      </p:sp>
      <p:pic>
        <p:nvPicPr>
          <p:cNvPr id="5" name="Content Placeholder 4">
            <a:extLst>
              <a:ext uri="{FF2B5EF4-FFF2-40B4-BE49-F238E27FC236}">
                <a16:creationId xmlns:a16="http://schemas.microsoft.com/office/drawing/2014/main" id="{A3C9041B-2E21-BE0B-ABE2-52846EA0A01C}"/>
              </a:ext>
            </a:extLst>
          </p:cNvPr>
          <p:cNvPicPr>
            <a:picLocks noGrp="1" noChangeAspect="1"/>
          </p:cNvPicPr>
          <p:nvPr>
            <p:ph sz="quarter" idx="10"/>
          </p:nvPr>
        </p:nvPicPr>
        <p:blipFill>
          <a:blip r:embed="rId2"/>
          <a:stretch>
            <a:fillRect/>
          </a:stretch>
        </p:blipFill>
        <p:spPr>
          <a:xfrm>
            <a:off x="2902671" y="1661523"/>
            <a:ext cx="6386657" cy="4833938"/>
          </a:xfrm>
        </p:spPr>
      </p:pic>
      <p:sp>
        <p:nvSpPr>
          <p:cNvPr id="6" name="Arrow: Right 5">
            <a:extLst>
              <a:ext uri="{FF2B5EF4-FFF2-40B4-BE49-F238E27FC236}">
                <a16:creationId xmlns:a16="http://schemas.microsoft.com/office/drawing/2014/main" id="{028BD8AF-CC17-D39E-29DC-32820FBDA0B1}"/>
              </a:ext>
            </a:extLst>
          </p:cNvPr>
          <p:cNvSpPr/>
          <p:nvPr/>
        </p:nvSpPr>
        <p:spPr bwMode="auto">
          <a:xfrm rot="14198681">
            <a:off x="7442782" y="6338677"/>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5159280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7238A-FFAF-889E-41AA-98B2C6615B03}"/>
              </a:ext>
            </a:extLst>
          </p:cNvPr>
          <p:cNvSpPr>
            <a:spLocks noGrp="1"/>
          </p:cNvSpPr>
          <p:nvPr>
            <p:ph type="title"/>
          </p:nvPr>
        </p:nvSpPr>
        <p:spPr>
          <a:xfrm>
            <a:off x="588263" y="457200"/>
            <a:ext cx="11018520" cy="1107996"/>
          </a:xfrm>
        </p:spPr>
        <p:txBody>
          <a:bodyPr/>
          <a:lstStyle/>
          <a:p>
            <a:r>
              <a:rPr lang="de-DE" dirty="0"/>
              <a:t>3.14 </a:t>
            </a:r>
            <a:r>
              <a:rPr lang="de-DE" dirty="0" err="1"/>
              <a:t>Rename</a:t>
            </a:r>
            <a:r>
              <a:rPr lang="de-DE" dirty="0"/>
              <a:t> </a:t>
            </a:r>
            <a:r>
              <a:rPr lang="de-DE" dirty="0" err="1"/>
              <a:t>the</a:t>
            </a:r>
            <a:r>
              <a:rPr lang="de-DE" dirty="0"/>
              <a:t> </a:t>
            </a:r>
            <a:r>
              <a:rPr lang="de-DE" dirty="0" err="1"/>
              <a:t>action</a:t>
            </a:r>
            <a:r>
              <a:rPr lang="de-DE" dirty="0"/>
              <a:t> </a:t>
            </a:r>
            <a:r>
              <a:rPr lang="de-DE" dirty="0" err="1"/>
              <a:t>to</a:t>
            </a:r>
            <a:r>
              <a:rPr lang="de-DE" dirty="0"/>
              <a:t> „Exchange Entra ID Access Token </a:t>
            </a:r>
            <a:r>
              <a:rPr lang="de-DE" dirty="0" err="1"/>
              <a:t>for</a:t>
            </a:r>
            <a:r>
              <a:rPr lang="de-DE" dirty="0"/>
              <a:t> SAP Access Token“ and </a:t>
            </a:r>
            <a:r>
              <a:rPr lang="de-DE" dirty="0" err="1"/>
              <a:t>click</a:t>
            </a:r>
            <a:r>
              <a:rPr lang="de-DE" dirty="0"/>
              <a:t> </a:t>
            </a:r>
            <a:r>
              <a:rPr lang="de-DE" dirty="0" err="1"/>
              <a:t>Collapse</a:t>
            </a:r>
            <a:endParaRPr lang="en-US" dirty="0"/>
          </a:p>
        </p:txBody>
      </p:sp>
      <p:pic>
        <p:nvPicPr>
          <p:cNvPr id="10" name="Content Placeholder 9">
            <a:extLst>
              <a:ext uri="{FF2B5EF4-FFF2-40B4-BE49-F238E27FC236}">
                <a16:creationId xmlns:a16="http://schemas.microsoft.com/office/drawing/2014/main" id="{A393C868-0C47-0B13-7E35-63AE4D3EB60B}"/>
              </a:ext>
            </a:extLst>
          </p:cNvPr>
          <p:cNvPicPr>
            <a:picLocks noGrp="1" noChangeAspect="1"/>
          </p:cNvPicPr>
          <p:nvPr>
            <p:ph sz="quarter" idx="10"/>
          </p:nvPr>
        </p:nvPicPr>
        <p:blipFill>
          <a:blip r:embed="rId2"/>
          <a:stretch>
            <a:fillRect/>
          </a:stretch>
        </p:blipFill>
        <p:spPr>
          <a:xfrm>
            <a:off x="1344744" y="1618144"/>
            <a:ext cx="9497750" cy="4467849"/>
          </a:xfrm>
        </p:spPr>
      </p:pic>
      <p:sp>
        <p:nvSpPr>
          <p:cNvPr id="11" name="Arrow: Right 10">
            <a:extLst>
              <a:ext uri="{FF2B5EF4-FFF2-40B4-BE49-F238E27FC236}">
                <a16:creationId xmlns:a16="http://schemas.microsoft.com/office/drawing/2014/main" id="{EC7E740F-5DEF-D845-1B54-2823A7E9448E}"/>
              </a:ext>
            </a:extLst>
          </p:cNvPr>
          <p:cNvSpPr/>
          <p:nvPr/>
        </p:nvSpPr>
        <p:spPr bwMode="auto">
          <a:xfrm rot="14198681">
            <a:off x="10098896" y="2742038"/>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4FD0533-142E-FD1E-B068-8D8AD3A63580}"/>
              </a:ext>
            </a:extLst>
          </p:cNvPr>
          <p:cNvSpPr/>
          <p:nvPr/>
        </p:nvSpPr>
        <p:spPr bwMode="auto">
          <a:xfrm>
            <a:off x="2325189" y="2403566"/>
            <a:ext cx="5268685" cy="46155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2307774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E1FC-2F5F-684F-C346-97721606D793}"/>
              </a:ext>
            </a:extLst>
          </p:cNvPr>
          <p:cNvSpPr>
            <a:spLocks noGrp="1"/>
          </p:cNvSpPr>
          <p:nvPr>
            <p:ph type="title"/>
          </p:nvPr>
        </p:nvSpPr>
        <p:spPr>
          <a:xfrm>
            <a:off x="588263" y="457200"/>
            <a:ext cx="11018520" cy="1661993"/>
          </a:xfrm>
        </p:spPr>
        <p:txBody>
          <a:bodyPr/>
          <a:lstStyle/>
          <a:p>
            <a:r>
              <a:rPr lang="de-DE" dirty="0"/>
              <a:t>3.15 Scroll down and </a:t>
            </a:r>
            <a:r>
              <a:rPr lang="de-DE" dirty="0" err="1"/>
              <a:t>select</a:t>
            </a:r>
            <a:r>
              <a:rPr lang="de-DE" dirty="0"/>
              <a:t> </a:t>
            </a:r>
            <a:r>
              <a:rPr lang="de-DE" dirty="0" err="1"/>
              <a:t>the</a:t>
            </a:r>
            <a:r>
              <a:rPr lang="de-DE" dirty="0"/>
              <a:t> SAP </a:t>
            </a:r>
            <a:r>
              <a:rPr lang="de-DE" dirty="0" err="1"/>
              <a:t>data</a:t>
            </a:r>
            <a:r>
              <a:rPr lang="de-DE" dirty="0"/>
              <a:t> </a:t>
            </a:r>
            <a:r>
              <a:rPr lang="de-DE" dirty="0" err="1"/>
              <a:t>access</a:t>
            </a:r>
            <a:r>
              <a:rPr lang="de-DE" dirty="0"/>
              <a:t> </a:t>
            </a:r>
            <a:r>
              <a:rPr lang="de-DE" dirty="0" err="1"/>
              <a:t>action</a:t>
            </a:r>
            <a:r>
              <a:rPr lang="de-DE" dirty="0"/>
              <a:t> „</a:t>
            </a:r>
            <a:r>
              <a:rPr lang="de-DE" dirty="0" err="1"/>
              <a:t>Get</a:t>
            </a:r>
            <a:r>
              <a:rPr lang="de-DE" dirty="0"/>
              <a:t> all </a:t>
            </a:r>
            <a:r>
              <a:rPr lang="de-DE" dirty="0" err="1"/>
              <a:t>products</a:t>
            </a:r>
            <a:r>
              <a:rPr lang="de-DE" dirty="0"/>
              <a:t> </a:t>
            </a:r>
            <a:r>
              <a:rPr lang="de-DE" dirty="0" err="1"/>
              <a:t>the</a:t>
            </a:r>
            <a:r>
              <a:rPr lang="de-DE" dirty="0"/>
              <a:t> </a:t>
            </a:r>
            <a:r>
              <a:rPr lang="de-DE" dirty="0" err="1"/>
              <a:t>user</a:t>
            </a:r>
            <a:r>
              <a:rPr lang="de-DE" dirty="0"/>
              <a:t> </a:t>
            </a:r>
            <a:r>
              <a:rPr lang="de-DE" dirty="0" err="1"/>
              <a:t>has</a:t>
            </a:r>
            <a:r>
              <a:rPr lang="de-DE" dirty="0"/>
              <a:t> </a:t>
            </a:r>
            <a:r>
              <a:rPr lang="de-DE" dirty="0" err="1"/>
              <a:t>access</a:t>
            </a:r>
            <a:r>
              <a:rPr lang="de-DE" dirty="0"/>
              <a:t> </a:t>
            </a:r>
            <a:r>
              <a:rPr lang="de-DE" dirty="0" err="1"/>
              <a:t>to</a:t>
            </a:r>
            <a:r>
              <a:rPr lang="de-DE" dirty="0"/>
              <a:t> </a:t>
            </a:r>
            <a:r>
              <a:rPr lang="de-DE" dirty="0" err="1"/>
              <a:t>from</a:t>
            </a:r>
            <a:r>
              <a:rPr lang="de-DE" dirty="0"/>
              <a:t> SAP“ </a:t>
            </a:r>
            <a:r>
              <a:rPr lang="de-DE" dirty="0" err="1"/>
              <a:t>from</a:t>
            </a:r>
            <a:r>
              <a:rPr lang="de-DE" dirty="0"/>
              <a:t> </a:t>
            </a:r>
            <a:r>
              <a:rPr lang="de-DE" dirty="0" err="1"/>
              <a:t>the</a:t>
            </a:r>
            <a:r>
              <a:rPr lang="de-DE" dirty="0"/>
              <a:t> switch „List </a:t>
            </a:r>
            <a:r>
              <a:rPr lang="de-DE" dirty="0" err="1"/>
              <a:t>categories</a:t>
            </a:r>
            <a:r>
              <a:rPr lang="de-DE" dirty="0"/>
              <a:t>“ </a:t>
            </a:r>
            <a:r>
              <a:rPr lang="de-DE" dirty="0" err="1"/>
              <a:t>case</a:t>
            </a:r>
            <a:endParaRPr lang="en-US" dirty="0"/>
          </a:p>
        </p:txBody>
      </p:sp>
      <p:pic>
        <p:nvPicPr>
          <p:cNvPr id="5" name="Content Placeholder 4">
            <a:extLst>
              <a:ext uri="{FF2B5EF4-FFF2-40B4-BE49-F238E27FC236}">
                <a16:creationId xmlns:a16="http://schemas.microsoft.com/office/drawing/2014/main" id="{8884F8D5-4942-E8F1-FBF2-8CD3F5AA2AF8}"/>
              </a:ext>
            </a:extLst>
          </p:cNvPr>
          <p:cNvPicPr>
            <a:picLocks noGrp="1" noChangeAspect="1"/>
          </p:cNvPicPr>
          <p:nvPr>
            <p:ph sz="quarter" idx="10"/>
          </p:nvPr>
        </p:nvPicPr>
        <p:blipFill>
          <a:blip r:embed="rId2"/>
          <a:stretch>
            <a:fillRect/>
          </a:stretch>
        </p:blipFill>
        <p:spPr>
          <a:xfrm>
            <a:off x="2795451" y="2370851"/>
            <a:ext cx="7855940" cy="4168152"/>
          </a:xfrm>
        </p:spPr>
      </p:pic>
      <p:sp>
        <p:nvSpPr>
          <p:cNvPr id="6" name="Arrow: Right 5">
            <a:extLst>
              <a:ext uri="{FF2B5EF4-FFF2-40B4-BE49-F238E27FC236}">
                <a16:creationId xmlns:a16="http://schemas.microsoft.com/office/drawing/2014/main" id="{A6E6AA6A-D7B8-4C5D-AA43-34A016B502DA}"/>
              </a:ext>
            </a:extLst>
          </p:cNvPr>
          <p:cNvSpPr/>
          <p:nvPr/>
        </p:nvSpPr>
        <p:spPr bwMode="auto">
          <a:xfrm rot="14198681">
            <a:off x="4290279" y="5953580"/>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644077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FA93-C550-AAE6-78EF-89FC18038F49}"/>
              </a:ext>
            </a:extLst>
          </p:cNvPr>
          <p:cNvSpPr>
            <a:spLocks noGrp="1"/>
          </p:cNvSpPr>
          <p:nvPr>
            <p:ph type="title"/>
          </p:nvPr>
        </p:nvSpPr>
        <p:spPr>
          <a:xfrm>
            <a:off x="588263" y="457200"/>
            <a:ext cx="11018520" cy="1661993"/>
          </a:xfrm>
        </p:spPr>
        <p:txBody>
          <a:bodyPr/>
          <a:lstStyle/>
          <a:p>
            <a:r>
              <a:rPr lang="de-DE" dirty="0"/>
              <a:t>3.16 Delete </a:t>
            </a:r>
            <a:r>
              <a:rPr lang="de-DE" dirty="0" err="1"/>
              <a:t>the</a:t>
            </a:r>
            <a:r>
              <a:rPr lang="de-DE" dirty="0"/>
              <a:t> </a:t>
            </a:r>
            <a:r>
              <a:rPr lang="de-DE" dirty="0" err="1"/>
              <a:t>placeholder</a:t>
            </a:r>
            <a:r>
              <a:rPr lang="de-DE" dirty="0"/>
              <a:t> </a:t>
            </a:r>
            <a:r>
              <a:rPr lang="de-DE" dirty="0" err="1"/>
              <a:t>text</a:t>
            </a:r>
            <a:r>
              <a:rPr lang="de-DE" dirty="0"/>
              <a:t> „&lt;fix </a:t>
            </a:r>
            <a:r>
              <a:rPr lang="de-DE" dirty="0" err="1"/>
              <a:t>missing</a:t>
            </a:r>
            <a:r>
              <a:rPr lang="de-DE" dirty="0"/>
              <a:t> </a:t>
            </a:r>
            <a:r>
              <a:rPr lang="de-DE" dirty="0" err="1"/>
              <a:t>token</a:t>
            </a:r>
            <a:r>
              <a:rPr lang="de-DE" dirty="0"/>
              <a:t> </a:t>
            </a:r>
            <a:r>
              <a:rPr lang="de-DE" dirty="0" err="1"/>
              <a:t>here</a:t>
            </a:r>
            <a:r>
              <a:rPr lang="de-DE" dirty="0"/>
              <a:t>&gt;“ in </a:t>
            </a:r>
            <a:r>
              <a:rPr lang="de-DE" dirty="0" err="1"/>
              <a:t>the</a:t>
            </a:r>
            <a:r>
              <a:rPr lang="de-DE" dirty="0"/>
              <a:t> </a:t>
            </a:r>
            <a:r>
              <a:rPr lang="de-DE" dirty="0" err="1"/>
              <a:t>Authorization</a:t>
            </a:r>
            <a:r>
              <a:rPr lang="de-DE" dirty="0"/>
              <a:t> Headers </a:t>
            </a:r>
            <a:r>
              <a:rPr lang="de-DE" dirty="0" err="1"/>
              <a:t>field</a:t>
            </a:r>
            <a:r>
              <a:rPr lang="de-DE" dirty="0"/>
              <a:t>. Type in „</a:t>
            </a:r>
            <a:r>
              <a:rPr lang="de-DE" dirty="0" err="1"/>
              <a:t>Bearer</a:t>
            </a:r>
            <a:r>
              <a:rPr lang="de-DE" dirty="0"/>
              <a:t>&lt;Space&gt;" and </a:t>
            </a:r>
            <a:r>
              <a:rPr lang="de-DE" dirty="0" err="1"/>
              <a:t>click</a:t>
            </a:r>
            <a:r>
              <a:rPr lang="de-DE" dirty="0"/>
              <a:t> on </a:t>
            </a:r>
            <a:r>
              <a:rPr lang="de-DE" dirty="0" err="1"/>
              <a:t>the</a:t>
            </a:r>
            <a:r>
              <a:rPr lang="de-DE" dirty="0"/>
              <a:t> Flash </a:t>
            </a:r>
            <a:r>
              <a:rPr lang="de-DE" dirty="0" err="1"/>
              <a:t>icon</a:t>
            </a:r>
            <a:r>
              <a:rPr lang="de-DE" dirty="0"/>
              <a:t> </a:t>
            </a:r>
            <a:endParaRPr lang="en-US" dirty="0"/>
          </a:p>
        </p:txBody>
      </p:sp>
      <p:sp>
        <p:nvSpPr>
          <p:cNvPr id="6" name="Arrow: Right 5">
            <a:extLst>
              <a:ext uri="{FF2B5EF4-FFF2-40B4-BE49-F238E27FC236}">
                <a16:creationId xmlns:a16="http://schemas.microsoft.com/office/drawing/2014/main" id="{9F8F0B4B-AB2A-0200-4E5A-6379FDD1900A}"/>
              </a:ext>
            </a:extLst>
          </p:cNvPr>
          <p:cNvSpPr/>
          <p:nvPr/>
        </p:nvSpPr>
        <p:spPr bwMode="auto">
          <a:xfrm rot="14198681">
            <a:off x="7817251" y="5222059"/>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DEB85F21-A4D0-FAE5-F943-022F3AF431B8}"/>
              </a:ext>
            </a:extLst>
          </p:cNvPr>
          <p:cNvPicPr>
            <a:picLocks noChangeAspect="1"/>
          </p:cNvPicPr>
          <p:nvPr/>
        </p:nvPicPr>
        <p:blipFill>
          <a:blip r:embed="rId2"/>
          <a:stretch>
            <a:fillRect/>
          </a:stretch>
        </p:blipFill>
        <p:spPr>
          <a:xfrm>
            <a:off x="3587930" y="2235120"/>
            <a:ext cx="4602227" cy="4361622"/>
          </a:xfrm>
          <a:prstGeom prst="rect">
            <a:avLst/>
          </a:prstGeom>
        </p:spPr>
      </p:pic>
      <p:sp>
        <p:nvSpPr>
          <p:cNvPr id="11" name="Arrow: Right 10">
            <a:extLst>
              <a:ext uri="{FF2B5EF4-FFF2-40B4-BE49-F238E27FC236}">
                <a16:creationId xmlns:a16="http://schemas.microsoft.com/office/drawing/2014/main" id="{C239787F-5B6D-2A79-3F1E-6024CACDAAFB}"/>
              </a:ext>
            </a:extLst>
          </p:cNvPr>
          <p:cNvSpPr/>
          <p:nvPr/>
        </p:nvSpPr>
        <p:spPr bwMode="auto">
          <a:xfrm rot="14198681">
            <a:off x="7286461" y="5628420"/>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68932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1510-AB18-C0F7-D04F-2F239D88F258}"/>
              </a:ext>
            </a:extLst>
          </p:cNvPr>
          <p:cNvSpPr>
            <a:spLocks noGrp="1"/>
          </p:cNvSpPr>
          <p:nvPr>
            <p:ph type="title"/>
          </p:nvPr>
        </p:nvSpPr>
        <p:spPr/>
        <p:txBody>
          <a:bodyPr/>
          <a:lstStyle/>
          <a:p>
            <a:r>
              <a:rPr lang="de-DE" dirty="0"/>
              <a:t>High-level Solution Design</a:t>
            </a:r>
            <a:endParaRPr lang="en-US" dirty="0"/>
          </a:p>
        </p:txBody>
      </p:sp>
      <p:pic>
        <p:nvPicPr>
          <p:cNvPr id="4" name="Picture 3">
            <a:extLst>
              <a:ext uri="{FF2B5EF4-FFF2-40B4-BE49-F238E27FC236}">
                <a16:creationId xmlns:a16="http://schemas.microsoft.com/office/drawing/2014/main" id="{1EB98EBA-1701-94DE-1988-84677A3545BC}"/>
              </a:ext>
            </a:extLst>
          </p:cNvPr>
          <p:cNvPicPr>
            <a:picLocks noChangeAspect="1"/>
          </p:cNvPicPr>
          <p:nvPr/>
        </p:nvPicPr>
        <p:blipFill>
          <a:blip r:embed="rId2"/>
          <a:stretch>
            <a:fillRect/>
          </a:stretch>
        </p:blipFill>
        <p:spPr>
          <a:xfrm>
            <a:off x="2945104" y="3447893"/>
            <a:ext cx="927997" cy="887744"/>
          </a:xfrm>
          <a:prstGeom prst="roundRect">
            <a:avLst>
              <a:gd name="adj" fmla="val 8594"/>
            </a:avLst>
          </a:prstGeom>
          <a:solidFill>
            <a:srgbClr val="FFFFFF">
              <a:shade val="85000"/>
            </a:srgbClr>
          </a:solidFill>
          <a:ln>
            <a:noFill/>
          </a:ln>
          <a:effectLst>
            <a:reflection blurRad="12700" stA="38000" endPos="0" dist="5000" dir="5400000" sy="-100000" algn="bl" rotWithShape="0"/>
          </a:effectLst>
        </p:spPr>
      </p:pic>
      <p:pic>
        <p:nvPicPr>
          <p:cNvPr id="1026" name="Picture 2" descr="Microsoft Copilot - das kann der KI-Bot in Windows - WinTotal.de">
            <a:extLst>
              <a:ext uri="{FF2B5EF4-FFF2-40B4-BE49-F238E27FC236}">
                <a16:creationId xmlns:a16="http://schemas.microsoft.com/office/drawing/2014/main" id="{DF9D6A71-F229-E92D-EDA8-D1C9A3A6B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687" y="3076269"/>
            <a:ext cx="626219" cy="6011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383D06-40B2-3E17-E8C9-478B14404B0E}"/>
              </a:ext>
            </a:extLst>
          </p:cNvPr>
          <p:cNvSpPr txBox="1"/>
          <p:nvPr/>
        </p:nvSpPr>
        <p:spPr>
          <a:xfrm>
            <a:off x="2605965" y="4452680"/>
            <a:ext cx="1606274" cy="430887"/>
          </a:xfrm>
          <a:prstGeom prst="rect">
            <a:avLst/>
          </a:prstGeom>
          <a:noFill/>
        </p:spPr>
        <p:txBody>
          <a:bodyPr wrap="none" lIns="0" tIns="0" rIns="0" bIns="0" rtlCol="0">
            <a:spAutoFit/>
          </a:bodyPr>
          <a:lstStyle/>
          <a:p>
            <a:pPr algn="ctr"/>
            <a:r>
              <a:rPr lang="de-DE" sz="1400" dirty="0"/>
              <a:t>SAP </a:t>
            </a:r>
            <a:r>
              <a:rPr lang="de-DE" sz="1400" dirty="0" err="1"/>
              <a:t>Product</a:t>
            </a:r>
            <a:r>
              <a:rPr lang="de-DE" sz="1400" dirty="0"/>
              <a:t> Search </a:t>
            </a:r>
            <a:br>
              <a:rPr lang="de-DE" sz="1400" dirty="0"/>
            </a:br>
            <a:r>
              <a:rPr lang="de-DE" sz="1400" dirty="0"/>
              <a:t>Copilot</a:t>
            </a:r>
            <a:endParaRPr lang="en-US" sz="1400" dirty="0" err="1"/>
          </a:p>
        </p:txBody>
      </p:sp>
      <p:pic>
        <p:nvPicPr>
          <p:cNvPr id="7" name="Graphic 6">
            <a:extLst>
              <a:ext uri="{FF2B5EF4-FFF2-40B4-BE49-F238E27FC236}">
                <a16:creationId xmlns:a16="http://schemas.microsoft.com/office/drawing/2014/main" id="{5A179AB6-14D0-7B3E-42CD-A82763A51A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5626" y="3664814"/>
            <a:ext cx="869595" cy="751330"/>
          </a:xfrm>
          <a:prstGeom prst="rect">
            <a:avLst/>
          </a:prstGeom>
        </p:spPr>
      </p:pic>
      <p:sp>
        <p:nvSpPr>
          <p:cNvPr id="8" name="TextBox 7">
            <a:extLst>
              <a:ext uri="{FF2B5EF4-FFF2-40B4-BE49-F238E27FC236}">
                <a16:creationId xmlns:a16="http://schemas.microsoft.com/office/drawing/2014/main" id="{8C583666-FA61-6E82-1266-2F8F740F811A}"/>
              </a:ext>
            </a:extLst>
          </p:cNvPr>
          <p:cNvSpPr txBox="1"/>
          <p:nvPr/>
        </p:nvSpPr>
        <p:spPr>
          <a:xfrm>
            <a:off x="6954196" y="4455488"/>
            <a:ext cx="2078518" cy="215444"/>
          </a:xfrm>
          <a:prstGeom prst="rect">
            <a:avLst/>
          </a:prstGeom>
          <a:noFill/>
        </p:spPr>
        <p:txBody>
          <a:bodyPr wrap="none" lIns="0" tIns="0" rIns="0" bIns="0" rtlCol="0">
            <a:spAutoFit/>
          </a:bodyPr>
          <a:lstStyle/>
          <a:p>
            <a:pPr algn="l"/>
            <a:r>
              <a:rPr lang="de-DE" sz="1400" dirty="0"/>
              <a:t>On-</a:t>
            </a:r>
            <a:r>
              <a:rPr lang="de-DE" sz="1400" dirty="0" err="1"/>
              <a:t>Premise</a:t>
            </a:r>
            <a:r>
              <a:rPr lang="de-DE" sz="1400" dirty="0"/>
              <a:t> Data Gateway</a:t>
            </a:r>
            <a:endParaRPr lang="en-US" sz="1400" dirty="0" err="1"/>
          </a:p>
        </p:txBody>
      </p:sp>
      <p:pic>
        <p:nvPicPr>
          <p:cNvPr id="10" name="Graphic 9">
            <a:extLst>
              <a:ext uri="{FF2B5EF4-FFF2-40B4-BE49-F238E27FC236}">
                <a16:creationId xmlns:a16="http://schemas.microsoft.com/office/drawing/2014/main" id="{351E9204-1E7A-695E-489C-3F5C20E541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4565" y="3561941"/>
            <a:ext cx="869595" cy="834811"/>
          </a:xfrm>
          <a:prstGeom prst="rect">
            <a:avLst/>
          </a:prstGeom>
        </p:spPr>
      </p:pic>
      <p:pic>
        <p:nvPicPr>
          <p:cNvPr id="1028" name="Picture 4" descr="Microsoft Partner Page - AnswerRocket">
            <a:extLst>
              <a:ext uri="{FF2B5EF4-FFF2-40B4-BE49-F238E27FC236}">
                <a16:creationId xmlns:a16="http://schemas.microsoft.com/office/drawing/2014/main" id="{4E93A779-B1A0-248F-79E6-3FA45F474BC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3584" r="51935" b="32564"/>
          <a:stretch/>
        </p:blipFill>
        <p:spPr bwMode="auto">
          <a:xfrm>
            <a:off x="4875345" y="2082914"/>
            <a:ext cx="1515557" cy="566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74E4E80-0C98-6E3A-1481-5BCBB97D23ED}"/>
              </a:ext>
            </a:extLst>
          </p:cNvPr>
          <p:cNvSpPr txBox="1"/>
          <p:nvPr/>
        </p:nvSpPr>
        <p:spPr>
          <a:xfrm>
            <a:off x="4762437" y="4457953"/>
            <a:ext cx="1733680" cy="215444"/>
          </a:xfrm>
          <a:prstGeom prst="rect">
            <a:avLst/>
          </a:prstGeom>
          <a:noFill/>
        </p:spPr>
        <p:txBody>
          <a:bodyPr wrap="none" lIns="0" tIns="0" rIns="0" bIns="0" rtlCol="0">
            <a:spAutoFit/>
          </a:bodyPr>
          <a:lstStyle/>
          <a:p>
            <a:pPr algn="l"/>
            <a:r>
              <a:rPr lang="de-DE" sz="1400" dirty="0"/>
              <a:t>Power </a:t>
            </a:r>
            <a:r>
              <a:rPr lang="de-DE" sz="1400" dirty="0" err="1"/>
              <a:t>Automate</a:t>
            </a:r>
            <a:r>
              <a:rPr lang="de-DE" sz="1400" dirty="0"/>
              <a:t> Flow</a:t>
            </a:r>
            <a:endParaRPr lang="en-US" sz="1400" dirty="0" err="1"/>
          </a:p>
        </p:txBody>
      </p:sp>
      <p:sp>
        <p:nvSpPr>
          <p:cNvPr id="12" name="TextBox 11">
            <a:extLst>
              <a:ext uri="{FF2B5EF4-FFF2-40B4-BE49-F238E27FC236}">
                <a16:creationId xmlns:a16="http://schemas.microsoft.com/office/drawing/2014/main" id="{992643B5-9C59-4FB1-5F53-211C3FB8E71B}"/>
              </a:ext>
            </a:extLst>
          </p:cNvPr>
          <p:cNvSpPr txBox="1"/>
          <p:nvPr/>
        </p:nvSpPr>
        <p:spPr>
          <a:xfrm>
            <a:off x="7113017" y="6510915"/>
            <a:ext cx="1276824" cy="215444"/>
          </a:xfrm>
          <a:prstGeom prst="rect">
            <a:avLst/>
          </a:prstGeom>
          <a:noFill/>
        </p:spPr>
        <p:txBody>
          <a:bodyPr wrap="none" lIns="0" tIns="0" rIns="0" bIns="0" rtlCol="0">
            <a:spAutoFit/>
          </a:bodyPr>
          <a:lstStyle/>
          <a:p>
            <a:pPr algn="l"/>
            <a:r>
              <a:rPr lang="de-DE" sz="1400" dirty="0" err="1"/>
              <a:t>Product</a:t>
            </a:r>
            <a:r>
              <a:rPr lang="de-DE" sz="1400" dirty="0"/>
              <a:t> Catalog</a:t>
            </a:r>
            <a:endParaRPr lang="en-US" sz="1400" dirty="0" err="1"/>
          </a:p>
        </p:txBody>
      </p:sp>
      <p:pic>
        <p:nvPicPr>
          <p:cNvPr id="18" name="Picture 17">
            <a:extLst>
              <a:ext uri="{FF2B5EF4-FFF2-40B4-BE49-F238E27FC236}">
                <a16:creationId xmlns:a16="http://schemas.microsoft.com/office/drawing/2014/main" id="{DE11143E-1B9D-3958-412E-7FA0F208613E}"/>
              </a:ext>
            </a:extLst>
          </p:cNvPr>
          <p:cNvPicPr>
            <a:picLocks noChangeAspect="1"/>
          </p:cNvPicPr>
          <p:nvPr/>
        </p:nvPicPr>
        <p:blipFill>
          <a:blip r:embed="rId9"/>
          <a:stretch>
            <a:fillRect/>
          </a:stretch>
        </p:blipFill>
        <p:spPr>
          <a:xfrm>
            <a:off x="784645" y="3372750"/>
            <a:ext cx="911447" cy="1092325"/>
          </a:xfrm>
          <a:prstGeom prst="rect">
            <a:avLst/>
          </a:prstGeom>
        </p:spPr>
      </p:pic>
      <p:sp>
        <p:nvSpPr>
          <p:cNvPr id="19" name="TextBox 18">
            <a:extLst>
              <a:ext uri="{FF2B5EF4-FFF2-40B4-BE49-F238E27FC236}">
                <a16:creationId xmlns:a16="http://schemas.microsoft.com/office/drawing/2014/main" id="{C72B30FA-0338-F1B1-6C65-744784FFC1D5}"/>
              </a:ext>
            </a:extLst>
          </p:cNvPr>
          <p:cNvSpPr txBox="1"/>
          <p:nvPr/>
        </p:nvSpPr>
        <p:spPr>
          <a:xfrm>
            <a:off x="859322" y="4490576"/>
            <a:ext cx="748603" cy="430887"/>
          </a:xfrm>
          <a:prstGeom prst="rect">
            <a:avLst/>
          </a:prstGeom>
          <a:noFill/>
        </p:spPr>
        <p:txBody>
          <a:bodyPr wrap="none" lIns="0" tIns="0" rIns="0" bIns="0" rtlCol="0">
            <a:spAutoFit/>
          </a:bodyPr>
          <a:lstStyle/>
          <a:p>
            <a:pPr algn="ctr"/>
            <a:r>
              <a:rPr lang="de-DE" sz="1400" dirty="0"/>
              <a:t>John </a:t>
            </a:r>
            <a:r>
              <a:rPr lang="de-DE" sz="1400" dirty="0" err="1"/>
              <a:t>Doe</a:t>
            </a:r>
            <a:br>
              <a:rPr lang="de-DE" sz="1400" dirty="0"/>
            </a:br>
            <a:r>
              <a:rPr lang="de-DE" sz="1400" dirty="0"/>
              <a:t>(User)</a:t>
            </a:r>
            <a:endParaRPr lang="en-US" sz="1400" dirty="0" err="1"/>
          </a:p>
        </p:txBody>
      </p:sp>
      <p:pic>
        <p:nvPicPr>
          <p:cNvPr id="1030" name="Picture 6" descr="SAP Unternehmenssoftware | Geschäftsanwendungen und Technologie">
            <a:extLst>
              <a:ext uri="{FF2B5EF4-FFF2-40B4-BE49-F238E27FC236}">
                <a16:creationId xmlns:a16="http://schemas.microsoft.com/office/drawing/2014/main" id="{4A2DE1A6-407A-984D-70FD-A5DCA4A14C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61880" y="5117315"/>
            <a:ext cx="1021674" cy="98080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8EAE3DC-DF1F-B2D4-2312-09A5C020B5E5}"/>
              </a:ext>
            </a:extLst>
          </p:cNvPr>
          <p:cNvSpPr txBox="1"/>
          <p:nvPr/>
        </p:nvSpPr>
        <p:spPr>
          <a:xfrm>
            <a:off x="9372583" y="5047376"/>
            <a:ext cx="1575637" cy="1739217"/>
          </a:xfrm>
          <a:prstGeom prst="rect">
            <a:avLst/>
          </a:prstGeom>
          <a:noFill/>
        </p:spPr>
        <p:txBody>
          <a:bodyPr wrap="none" lIns="0" tIns="0" rIns="0" bIns="0" rtlCol="0">
            <a:spAutoFit/>
          </a:bodyPr>
          <a:lstStyle/>
          <a:p>
            <a:pPr algn="l"/>
            <a:endParaRPr lang="de-DE" sz="1600" dirty="0"/>
          </a:p>
          <a:p>
            <a:pPr marL="177800" indent="-177800" algn="l">
              <a:buFont typeface="Segoe UI" panose="020B0502040204020203" pitchFamily="34" charset="0"/>
              <a:buChar char="⃣"/>
            </a:pPr>
            <a:r>
              <a:rPr lang="de-DE" sz="1600" dirty="0" err="1"/>
              <a:t>Batteries</a:t>
            </a:r>
            <a:endParaRPr lang="de-DE" sz="1600" dirty="0"/>
          </a:p>
          <a:p>
            <a:pPr marL="177800" indent="-177800" algn="l">
              <a:buFont typeface="Segoe UI" panose="020B0502040204020203" pitchFamily="34" charset="0"/>
              <a:buChar char="⃣"/>
            </a:pPr>
            <a:r>
              <a:rPr lang="de-DE" sz="1600" dirty="0" err="1"/>
              <a:t>Calendars</a:t>
            </a:r>
            <a:endParaRPr lang="de-DE" sz="1600" dirty="0"/>
          </a:p>
          <a:p>
            <a:pPr marL="177800" indent="-177800" algn="l">
              <a:buFont typeface="Segoe UI" panose="020B0502040204020203" pitchFamily="34" charset="0"/>
              <a:buChar char="⃣"/>
            </a:pPr>
            <a:r>
              <a:rPr lang="de-DE" sz="1600" dirty="0"/>
              <a:t>Desk </a:t>
            </a:r>
            <a:r>
              <a:rPr lang="de-DE" sz="1600" dirty="0" err="1"/>
              <a:t>Lamps</a:t>
            </a:r>
            <a:endParaRPr lang="de-DE" sz="1600" dirty="0"/>
          </a:p>
          <a:p>
            <a:pPr marL="177800" indent="-177800" algn="l">
              <a:buFont typeface="Segoe UI" panose="020B0502040204020203" pitchFamily="34" charset="0"/>
              <a:buChar char="⃣"/>
            </a:pPr>
            <a:r>
              <a:rPr lang="de-DE" sz="1600" dirty="0"/>
              <a:t>Files &amp; Binders</a:t>
            </a:r>
          </a:p>
          <a:p>
            <a:pPr marL="177800" indent="-177800" algn="l">
              <a:buFont typeface="Segoe UI" panose="020B0502040204020203" pitchFamily="34" charset="0"/>
              <a:buChar char="⃣"/>
            </a:pPr>
            <a:r>
              <a:rPr lang="de-DE" sz="1600" dirty="0"/>
              <a:t>…</a:t>
            </a:r>
          </a:p>
          <a:p>
            <a:pPr marL="177800" indent="-177800" algn="l">
              <a:buFont typeface="Segoe UI" panose="020B0502040204020203" pitchFamily="34" charset="0"/>
              <a:buChar char="⃣"/>
            </a:pPr>
            <a:endParaRPr lang="en-US" sz="1600" dirty="0" err="1"/>
          </a:p>
        </p:txBody>
      </p:sp>
      <p:cxnSp>
        <p:nvCxnSpPr>
          <p:cNvPr id="22" name="Connector: Elbow 21">
            <a:extLst>
              <a:ext uri="{FF2B5EF4-FFF2-40B4-BE49-F238E27FC236}">
                <a16:creationId xmlns:a16="http://schemas.microsoft.com/office/drawing/2014/main" id="{1B888435-655E-EC02-0E11-ECE3F49B26FD}"/>
              </a:ext>
            </a:extLst>
          </p:cNvPr>
          <p:cNvCxnSpPr>
            <a:stCxn id="19" idx="2"/>
          </p:cNvCxnSpPr>
          <p:nvPr/>
        </p:nvCxnSpPr>
        <p:spPr>
          <a:xfrm rot="16200000" flipH="1">
            <a:off x="3609805" y="2545282"/>
            <a:ext cx="1086735" cy="5839096"/>
          </a:xfrm>
          <a:prstGeom prst="bentConnector2">
            <a:avLst/>
          </a:prstGeom>
          <a:ln w="19050">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E8A1A7A8-40B5-AF6E-9A6A-B2A0C86995FD}"/>
              </a:ext>
            </a:extLst>
          </p:cNvPr>
          <p:cNvSpPr txBox="1"/>
          <p:nvPr/>
        </p:nvSpPr>
        <p:spPr>
          <a:xfrm>
            <a:off x="3220329" y="5485548"/>
            <a:ext cx="2111154" cy="430887"/>
          </a:xfrm>
          <a:prstGeom prst="rect">
            <a:avLst/>
          </a:prstGeom>
          <a:noFill/>
        </p:spPr>
        <p:txBody>
          <a:bodyPr wrap="none" lIns="0" tIns="0" rIns="0" bIns="0" rtlCol="0">
            <a:spAutoFit/>
          </a:bodyPr>
          <a:lstStyle/>
          <a:p>
            <a:pPr algn="ctr"/>
            <a:r>
              <a:rPr lang="de-DE" sz="1400" dirty="0" err="1"/>
              <a:t>Authorizations</a:t>
            </a:r>
            <a:r>
              <a:rPr lang="de-DE" sz="1400" dirty="0"/>
              <a:t> </a:t>
            </a:r>
            <a:r>
              <a:rPr lang="de-DE" sz="1400" dirty="0" err="1"/>
              <a:t>for</a:t>
            </a:r>
            <a:r>
              <a:rPr lang="de-DE" sz="1400" dirty="0"/>
              <a:t> </a:t>
            </a:r>
            <a:r>
              <a:rPr lang="de-DE" sz="1400" dirty="0" err="1"/>
              <a:t>specific</a:t>
            </a:r>
            <a:r>
              <a:rPr lang="de-DE" sz="1400" dirty="0"/>
              <a:t> </a:t>
            </a:r>
            <a:br>
              <a:rPr lang="de-DE" sz="1400" dirty="0"/>
            </a:br>
            <a:r>
              <a:rPr lang="de-DE" sz="1400" dirty="0" err="1"/>
              <a:t>product</a:t>
            </a:r>
            <a:r>
              <a:rPr lang="de-DE" sz="1400" dirty="0"/>
              <a:t> </a:t>
            </a:r>
            <a:r>
              <a:rPr lang="de-DE" sz="1400" dirty="0" err="1"/>
              <a:t>categories</a:t>
            </a:r>
            <a:endParaRPr lang="en-US" sz="1400" dirty="0" err="1"/>
          </a:p>
        </p:txBody>
      </p:sp>
      <p:pic>
        <p:nvPicPr>
          <p:cNvPr id="25" name="Picture 24" descr="A grey check mark in a square&#10;&#10;Description automatically generated">
            <a:extLst>
              <a:ext uri="{FF2B5EF4-FFF2-40B4-BE49-F238E27FC236}">
                <a16:creationId xmlns:a16="http://schemas.microsoft.com/office/drawing/2014/main" id="{C6A843AC-4349-EF76-8F48-02B8B4E91A76}"/>
              </a:ext>
            </a:extLst>
          </p:cNvPr>
          <p:cNvPicPr>
            <a:picLocks noChangeAspect="1"/>
          </p:cNvPicPr>
          <p:nvPr/>
        </p:nvPicPr>
        <p:blipFill rotWithShape="1">
          <a:blip r:embed="rId11">
            <a:duotone>
              <a:schemeClr val="accent4">
                <a:shade val="45000"/>
                <a:satMod val="135000"/>
              </a:schemeClr>
              <a:prstClr val="white"/>
            </a:duotone>
          </a:blip>
          <a:srcRect l="34676" t="2" b="34934"/>
          <a:stretch/>
        </p:blipFill>
        <p:spPr>
          <a:xfrm>
            <a:off x="9311069" y="5284969"/>
            <a:ext cx="197274" cy="188626"/>
          </a:xfrm>
          <a:prstGeom prst="rect">
            <a:avLst/>
          </a:prstGeom>
        </p:spPr>
      </p:pic>
      <p:pic>
        <p:nvPicPr>
          <p:cNvPr id="26" name="Picture 25" descr="A grey check mark in a square&#10;&#10;Description automatically generated">
            <a:extLst>
              <a:ext uri="{FF2B5EF4-FFF2-40B4-BE49-F238E27FC236}">
                <a16:creationId xmlns:a16="http://schemas.microsoft.com/office/drawing/2014/main" id="{C186BF99-06DB-9197-55E3-AA96F84B4A66}"/>
              </a:ext>
            </a:extLst>
          </p:cNvPr>
          <p:cNvPicPr>
            <a:picLocks noChangeAspect="1"/>
          </p:cNvPicPr>
          <p:nvPr/>
        </p:nvPicPr>
        <p:blipFill rotWithShape="1">
          <a:blip r:embed="rId11">
            <a:duotone>
              <a:schemeClr val="accent4">
                <a:shade val="45000"/>
                <a:satMod val="135000"/>
              </a:schemeClr>
              <a:prstClr val="white"/>
            </a:duotone>
          </a:blip>
          <a:srcRect l="34676" t="2" b="34934"/>
          <a:stretch/>
        </p:blipFill>
        <p:spPr>
          <a:xfrm>
            <a:off x="9313522" y="5780376"/>
            <a:ext cx="197274" cy="188626"/>
          </a:xfrm>
          <a:prstGeom prst="rect">
            <a:avLst/>
          </a:prstGeom>
        </p:spPr>
      </p:pic>
      <p:pic>
        <p:nvPicPr>
          <p:cNvPr id="27" name="Picture 26" descr="A grey check mark in a square&#10;&#10;Description automatically generated">
            <a:extLst>
              <a:ext uri="{FF2B5EF4-FFF2-40B4-BE49-F238E27FC236}">
                <a16:creationId xmlns:a16="http://schemas.microsoft.com/office/drawing/2014/main" id="{C1D1263C-532E-E048-DC91-037EFA9EC86C}"/>
              </a:ext>
            </a:extLst>
          </p:cNvPr>
          <p:cNvPicPr>
            <a:picLocks noChangeAspect="1"/>
          </p:cNvPicPr>
          <p:nvPr/>
        </p:nvPicPr>
        <p:blipFill rotWithShape="1">
          <a:blip r:embed="rId11">
            <a:duotone>
              <a:schemeClr val="accent4">
                <a:shade val="45000"/>
                <a:satMod val="135000"/>
              </a:schemeClr>
              <a:prstClr val="white"/>
            </a:duotone>
          </a:blip>
          <a:srcRect l="34676" t="2" b="34934"/>
          <a:stretch/>
        </p:blipFill>
        <p:spPr>
          <a:xfrm>
            <a:off x="2989863" y="5591750"/>
            <a:ext cx="197274" cy="188626"/>
          </a:xfrm>
          <a:prstGeom prst="rect">
            <a:avLst/>
          </a:prstGeom>
        </p:spPr>
      </p:pic>
      <p:cxnSp>
        <p:nvCxnSpPr>
          <p:cNvPr id="29" name="Straight Arrow Connector 28">
            <a:extLst>
              <a:ext uri="{FF2B5EF4-FFF2-40B4-BE49-F238E27FC236}">
                <a16:creationId xmlns:a16="http://schemas.microsoft.com/office/drawing/2014/main" id="{8F10C152-E8EE-4195-C00F-F6AC708E0D07}"/>
              </a:ext>
            </a:extLst>
          </p:cNvPr>
          <p:cNvCxnSpPr/>
          <p:nvPr/>
        </p:nvCxnSpPr>
        <p:spPr>
          <a:xfrm>
            <a:off x="1839943" y="3891764"/>
            <a:ext cx="947696" cy="0"/>
          </a:xfrm>
          <a:prstGeom prst="straightConnector1">
            <a:avLst/>
          </a:prstGeom>
          <a:ln w="158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066CC4C-0B16-D6D3-969E-112FE33B7DB3}"/>
              </a:ext>
            </a:extLst>
          </p:cNvPr>
          <p:cNvCxnSpPr/>
          <p:nvPr/>
        </p:nvCxnSpPr>
        <p:spPr>
          <a:xfrm>
            <a:off x="4052219" y="3891764"/>
            <a:ext cx="947696" cy="0"/>
          </a:xfrm>
          <a:prstGeom prst="straightConnector1">
            <a:avLst/>
          </a:prstGeom>
          <a:ln w="158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FDC783B-9A84-09AF-001A-7CA32E14E7A1}"/>
              </a:ext>
            </a:extLst>
          </p:cNvPr>
          <p:cNvCxnSpPr>
            <a:cxnSpLocks/>
          </p:cNvCxnSpPr>
          <p:nvPr/>
        </p:nvCxnSpPr>
        <p:spPr>
          <a:xfrm flipV="1">
            <a:off x="5633124" y="2745945"/>
            <a:ext cx="0" cy="750382"/>
          </a:xfrm>
          <a:prstGeom prst="straightConnector1">
            <a:avLst/>
          </a:prstGeom>
          <a:ln w="158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95A576C-A11A-738E-CDF6-A0BCB2862A1D}"/>
              </a:ext>
            </a:extLst>
          </p:cNvPr>
          <p:cNvCxnSpPr>
            <a:cxnSpLocks/>
          </p:cNvCxnSpPr>
          <p:nvPr/>
        </p:nvCxnSpPr>
        <p:spPr>
          <a:xfrm flipV="1">
            <a:off x="6229501" y="3891764"/>
            <a:ext cx="1282264" cy="7178"/>
          </a:xfrm>
          <a:prstGeom prst="straightConnector1">
            <a:avLst/>
          </a:prstGeom>
          <a:ln w="158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B8DBB91-5C3A-0D35-F689-E42576FBB96F}"/>
              </a:ext>
            </a:extLst>
          </p:cNvPr>
          <p:cNvCxnSpPr>
            <a:cxnSpLocks/>
          </p:cNvCxnSpPr>
          <p:nvPr/>
        </p:nvCxnSpPr>
        <p:spPr>
          <a:xfrm>
            <a:off x="8000423" y="4784768"/>
            <a:ext cx="0" cy="575045"/>
          </a:xfrm>
          <a:prstGeom prst="straightConnector1">
            <a:avLst/>
          </a:prstGeom>
          <a:ln w="158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1042" name="Picture 18" descr="Microsoft Entra ID – Wikipedia">
            <a:extLst>
              <a:ext uri="{FF2B5EF4-FFF2-40B4-BE49-F238E27FC236}">
                <a16:creationId xmlns:a16="http://schemas.microsoft.com/office/drawing/2014/main" id="{CECF8C77-3D33-E340-54C7-84EBA881CB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56214" y="2059592"/>
            <a:ext cx="783299" cy="75196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A0ED54F-50E3-F68D-A4AC-D051CF8E6B14}"/>
              </a:ext>
            </a:extLst>
          </p:cNvPr>
          <p:cNvSpPr txBox="1"/>
          <p:nvPr/>
        </p:nvSpPr>
        <p:spPr>
          <a:xfrm>
            <a:off x="1724925" y="1821195"/>
            <a:ext cx="1206228" cy="215444"/>
          </a:xfrm>
          <a:prstGeom prst="rect">
            <a:avLst/>
          </a:prstGeom>
          <a:noFill/>
        </p:spPr>
        <p:txBody>
          <a:bodyPr wrap="none" lIns="0" tIns="0" rIns="0" bIns="0" rtlCol="0">
            <a:spAutoFit/>
          </a:bodyPr>
          <a:lstStyle/>
          <a:p>
            <a:pPr algn="l"/>
            <a:r>
              <a:rPr lang="de-DE" sz="1400" dirty="0"/>
              <a:t>Entra ID </a:t>
            </a:r>
            <a:r>
              <a:rPr lang="de-DE" sz="1400" dirty="0" err="1"/>
              <a:t>Tenant</a:t>
            </a:r>
            <a:endParaRPr lang="en-US" sz="1400" dirty="0" err="1"/>
          </a:p>
        </p:txBody>
      </p:sp>
      <p:sp>
        <p:nvSpPr>
          <p:cNvPr id="41" name="TextBox 40">
            <a:extLst>
              <a:ext uri="{FF2B5EF4-FFF2-40B4-BE49-F238E27FC236}">
                <a16:creationId xmlns:a16="http://schemas.microsoft.com/office/drawing/2014/main" id="{463C25F4-956A-173C-5E03-275E2F6D8A1B}"/>
              </a:ext>
            </a:extLst>
          </p:cNvPr>
          <p:cNvSpPr txBox="1"/>
          <p:nvPr/>
        </p:nvSpPr>
        <p:spPr>
          <a:xfrm>
            <a:off x="5123240" y="1819862"/>
            <a:ext cx="1102097" cy="215444"/>
          </a:xfrm>
          <a:prstGeom prst="rect">
            <a:avLst/>
          </a:prstGeom>
          <a:noFill/>
        </p:spPr>
        <p:txBody>
          <a:bodyPr wrap="none" lIns="0" tIns="0" rIns="0" bIns="0" rtlCol="0">
            <a:spAutoFit/>
          </a:bodyPr>
          <a:lstStyle/>
          <a:p>
            <a:pPr algn="l"/>
            <a:r>
              <a:rPr lang="de-DE" sz="1400" dirty="0"/>
              <a:t>Azure </a:t>
            </a:r>
            <a:r>
              <a:rPr lang="de-DE" sz="1400" dirty="0" err="1"/>
              <a:t>OpenAI</a:t>
            </a:r>
            <a:endParaRPr lang="en-US" sz="1400" dirty="0" err="1"/>
          </a:p>
        </p:txBody>
      </p:sp>
      <p:cxnSp>
        <p:nvCxnSpPr>
          <p:cNvPr id="48" name="Connector: Elbow 47">
            <a:extLst>
              <a:ext uri="{FF2B5EF4-FFF2-40B4-BE49-F238E27FC236}">
                <a16:creationId xmlns:a16="http://schemas.microsoft.com/office/drawing/2014/main" id="{867C5348-627D-BF23-4FA0-1AEB5C399BEF}"/>
              </a:ext>
            </a:extLst>
          </p:cNvPr>
          <p:cNvCxnSpPr>
            <a:stCxn id="18" idx="0"/>
            <a:endCxn id="1042" idx="1"/>
          </p:cNvCxnSpPr>
          <p:nvPr/>
        </p:nvCxnSpPr>
        <p:spPr>
          <a:xfrm rot="5400000" flipH="1" flipV="1">
            <a:off x="1079704" y="2596241"/>
            <a:ext cx="937174" cy="615845"/>
          </a:xfrm>
          <a:prstGeom prst="bentConnector2">
            <a:avLst/>
          </a:prstGeom>
          <a:ln w="1587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237D01B-E7D6-2171-7B5C-ACDDEB0AF541}"/>
              </a:ext>
            </a:extLst>
          </p:cNvPr>
          <p:cNvSpPr txBox="1"/>
          <p:nvPr/>
        </p:nvSpPr>
        <p:spPr>
          <a:xfrm>
            <a:off x="565984" y="6483234"/>
            <a:ext cx="881652" cy="184666"/>
          </a:xfrm>
          <a:prstGeom prst="rect">
            <a:avLst/>
          </a:prstGeom>
          <a:noFill/>
        </p:spPr>
        <p:txBody>
          <a:bodyPr wrap="none" lIns="0" tIns="0" rIns="0" bIns="0" rtlCol="0">
            <a:spAutoFit/>
          </a:bodyPr>
          <a:lstStyle/>
          <a:p>
            <a:pPr algn="l"/>
            <a:r>
              <a:rPr lang="de-DE" sz="1200" dirty="0"/>
              <a:t>User </a:t>
            </a:r>
            <a:r>
              <a:rPr lang="de-DE" sz="1200" dirty="0" err="1"/>
              <a:t>account</a:t>
            </a:r>
            <a:endParaRPr lang="en-US" sz="1200" dirty="0" err="1"/>
          </a:p>
        </p:txBody>
      </p:sp>
      <p:cxnSp>
        <p:nvCxnSpPr>
          <p:cNvPr id="57" name="Straight Connector 56">
            <a:extLst>
              <a:ext uri="{FF2B5EF4-FFF2-40B4-BE49-F238E27FC236}">
                <a16:creationId xmlns:a16="http://schemas.microsoft.com/office/drawing/2014/main" id="{28C0F459-0952-ED07-6A2E-E4E892BEA79D}"/>
              </a:ext>
            </a:extLst>
          </p:cNvPr>
          <p:cNvCxnSpPr/>
          <p:nvPr/>
        </p:nvCxnSpPr>
        <p:spPr>
          <a:xfrm>
            <a:off x="6858678" y="1819862"/>
            <a:ext cx="0" cy="4911906"/>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D160E77-B56B-01AB-3EF1-0C86D11AEEBD}"/>
              </a:ext>
            </a:extLst>
          </p:cNvPr>
          <p:cNvSpPr txBox="1"/>
          <p:nvPr/>
        </p:nvSpPr>
        <p:spPr>
          <a:xfrm>
            <a:off x="6185293" y="1331690"/>
            <a:ext cx="1442126" cy="215444"/>
          </a:xfrm>
          <a:prstGeom prst="rect">
            <a:avLst/>
          </a:prstGeom>
          <a:noFill/>
        </p:spPr>
        <p:txBody>
          <a:bodyPr wrap="none" lIns="0" tIns="0" rIns="0" bIns="0" rtlCol="0">
            <a:spAutoFit/>
          </a:bodyPr>
          <a:lstStyle/>
          <a:p>
            <a:pPr algn="l"/>
            <a:r>
              <a:rPr lang="de-DE" sz="1400" dirty="0"/>
              <a:t>Corporate Firewall</a:t>
            </a:r>
            <a:endParaRPr lang="en-US" sz="1400" dirty="0" err="1"/>
          </a:p>
        </p:txBody>
      </p:sp>
      <p:pic>
        <p:nvPicPr>
          <p:cNvPr id="1044" name="Picture 20" descr="Firewall - Kostenlose technologie-Icons">
            <a:extLst>
              <a:ext uri="{FF2B5EF4-FFF2-40B4-BE49-F238E27FC236}">
                <a16:creationId xmlns:a16="http://schemas.microsoft.com/office/drawing/2014/main" id="{EB8D9709-93BE-C5F0-7C00-C09D02D9159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11565" y="1516914"/>
            <a:ext cx="589583" cy="5660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atalogue - Free marketing icons">
            <a:extLst>
              <a:ext uri="{FF2B5EF4-FFF2-40B4-BE49-F238E27FC236}">
                <a16:creationId xmlns:a16="http://schemas.microsoft.com/office/drawing/2014/main" id="{10529B99-14CC-6FFD-7A90-CA9C2F7FC51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88655" y="5653251"/>
            <a:ext cx="840865" cy="840865"/>
          </a:xfrm>
          <a:prstGeom prst="rect">
            <a:avLst/>
          </a:prstGeom>
          <a:noFill/>
          <a:extLst>
            <a:ext uri="{909E8E84-426E-40DD-AFC4-6F175D3DCCD1}">
              <a14:hiddenFill xmlns:a14="http://schemas.microsoft.com/office/drawing/2010/main">
                <a:solidFill>
                  <a:srgbClr val="FFFFFF"/>
                </a:solidFill>
              </a14:hiddenFill>
            </a:ext>
          </a:extLst>
        </p:spPr>
      </p:pic>
      <p:sp>
        <p:nvSpPr>
          <p:cNvPr id="1031" name="TextBox 1030">
            <a:extLst>
              <a:ext uri="{FF2B5EF4-FFF2-40B4-BE49-F238E27FC236}">
                <a16:creationId xmlns:a16="http://schemas.microsoft.com/office/drawing/2014/main" id="{E969A021-97FA-B48E-5050-4FCA192F9A6C}"/>
              </a:ext>
            </a:extLst>
          </p:cNvPr>
          <p:cNvSpPr txBox="1"/>
          <p:nvPr/>
        </p:nvSpPr>
        <p:spPr>
          <a:xfrm>
            <a:off x="8057490" y="462811"/>
            <a:ext cx="3935521" cy="2769989"/>
          </a:xfrm>
          <a:prstGeom prst="rect">
            <a:avLst/>
          </a:prstGeom>
          <a:noFill/>
        </p:spPr>
        <p:txBody>
          <a:bodyPr wrap="square" lIns="0" tIns="0" rIns="0" bIns="0" rtlCol="0">
            <a:spAutoFit/>
          </a:bodyPr>
          <a:lstStyle/>
          <a:p>
            <a:pPr marL="273050" indent="-273050" algn="l">
              <a:spcBef>
                <a:spcPts val="600"/>
              </a:spcBef>
              <a:buAutoNum type="arabicPeriod"/>
            </a:pPr>
            <a:r>
              <a:rPr lang="de-DE" sz="1600" dirty="0"/>
              <a:t>User </a:t>
            </a:r>
            <a:r>
              <a:rPr lang="de-DE" sz="1600" dirty="0" err="1"/>
              <a:t>authenticates</a:t>
            </a:r>
            <a:r>
              <a:rPr lang="de-DE" sz="1600" dirty="0"/>
              <a:t> </a:t>
            </a:r>
            <a:r>
              <a:rPr lang="de-DE" sz="1600" dirty="0" err="1"/>
              <a:t>with</a:t>
            </a:r>
            <a:r>
              <a:rPr lang="de-DE" sz="1600" dirty="0"/>
              <a:t> Entra ID</a:t>
            </a:r>
          </a:p>
          <a:p>
            <a:pPr marL="273050" indent="-273050" algn="l">
              <a:spcBef>
                <a:spcPts val="600"/>
              </a:spcBef>
              <a:buAutoNum type="arabicPeriod"/>
            </a:pPr>
            <a:r>
              <a:rPr lang="de-DE" sz="1600" dirty="0"/>
              <a:t>User </a:t>
            </a:r>
            <a:r>
              <a:rPr lang="de-DE" sz="1600" dirty="0" err="1"/>
              <a:t>starts</a:t>
            </a:r>
            <a:r>
              <a:rPr lang="de-DE" sz="1600" dirty="0"/>
              <a:t> </a:t>
            </a:r>
            <a:r>
              <a:rPr lang="de-DE" sz="1600" dirty="0" err="1"/>
              <a:t>conversation</a:t>
            </a:r>
            <a:r>
              <a:rPr lang="de-DE" sz="1600" dirty="0"/>
              <a:t> </a:t>
            </a:r>
            <a:r>
              <a:rPr lang="de-DE" sz="1600" dirty="0" err="1"/>
              <a:t>with</a:t>
            </a:r>
            <a:r>
              <a:rPr lang="de-DE" sz="1600" dirty="0"/>
              <a:t> </a:t>
            </a:r>
            <a:br>
              <a:rPr lang="de-DE" sz="1600" dirty="0"/>
            </a:br>
            <a:r>
              <a:rPr lang="de-DE" sz="1600" dirty="0"/>
              <a:t>SAP </a:t>
            </a:r>
            <a:r>
              <a:rPr lang="de-DE" sz="1600" dirty="0" err="1"/>
              <a:t>Product</a:t>
            </a:r>
            <a:r>
              <a:rPr lang="de-DE" sz="1600" dirty="0"/>
              <a:t> Search Copilot</a:t>
            </a:r>
          </a:p>
          <a:p>
            <a:pPr marL="273050" indent="-273050" algn="l">
              <a:spcBef>
                <a:spcPts val="600"/>
              </a:spcBef>
              <a:buAutoNum type="arabicPeriod"/>
            </a:pPr>
            <a:r>
              <a:rPr lang="de-DE" sz="1600" dirty="0"/>
              <a:t>Copilot </a:t>
            </a:r>
            <a:r>
              <a:rPr lang="de-DE" sz="1600" dirty="0" err="1"/>
              <a:t>calls</a:t>
            </a:r>
            <a:r>
              <a:rPr lang="de-DE" sz="1600" dirty="0"/>
              <a:t> Power </a:t>
            </a:r>
            <a:r>
              <a:rPr lang="de-DE" sz="1600" dirty="0" err="1"/>
              <a:t>Automate</a:t>
            </a:r>
            <a:r>
              <a:rPr lang="de-DE" sz="1600" dirty="0"/>
              <a:t> </a:t>
            </a:r>
            <a:br>
              <a:rPr lang="de-DE" sz="1600" dirty="0"/>
            </a:br>
            <a:r>
              <a:rPr lang="de-DE" sz="1600" dirty="0"/>
              <a:t>Flow</a:t>
            </a:r>
          </a:p>
          <a:p>
            <a:pPr marL="273050" indent="-273050" algn="l">
              <a:spcBef>
                <a:spcPts val="600"/>
              </a:spcBef>
              <a:buAutoNum type="arabicPeriod"/>
            </a:pPr>
            <a:r>
              <a:rPr lang="de-DE" sz="1600" dirty="0"/>
              <a:t>Flow </a:t>
            </a:r>
            <a:r>
              <a:rPr lang="de-DE" sz="1600" dirty="0" err="1"/>
              <a:t>calls</a:t>
            </a:r>
            <a:r>
              <a:rPr lang="de-DE" sz="1600" dirty="0"/>
              <a:t> Azure </a:t>
            </a:r>
            <a:r>
              <a:rPr lang="de-DE" sz="1600" dirty="0" err="1"/>
              <a:t>OpenAI</a:t>
            </a:r>
            <a:r>
              <a:rPr lang="de-DE" sz="1600" dirty="0"/>
              <a:t> </a:t>
            </a:r>
            <a:r>
              <a:rPr lang="de-DE" sz="1600" dirty="0" err="1"/>
              <a:t>to</a:t>
            </a:r>
            <a:r>
              <a:rPr lang="de-DE" sz="1600" dirty="0"/>
              <a:t> </a:t>
            </a:r>
            <a:r>
              <a:rPr lang="de-DE" sz="1600" dirty="0" err="1"/>
              <a:t>determine</a:t>
            </a:r>
            <a:r>
              <a:rPr lang="de-DE" sz="1600" dirty="0"/>
              <a:t> </a:t>
            </a:r>
            <a:r>
              <a:rPr lang="de-DE" sz="1600" dirty="0" err="1"/>
              <a:t>the</a:t>
            </a:r>
            <a:r>
              <a:rPr lang="de-DE" sz="1600" dirty="0"/>
              <a:t> </a:t>
            </a:r>
            <a:r>
              <a:rPr lang="de-DE" sz="1600" dirty="0" err="1"/>
              <a:t>user‘s</a:t>
            </a:r>
            <a:r>
              <a:rPr lang="de-DE" sz="1600" dirty="0"/>
              <a:t> </a:t>
            </a:r>
            <a:r>
              <a:rPr lang="de-DE" sz="1600" dirty="0" err="1"/>
              <a:t>intended</a:t>
            </a:r>
            <a:r>
              <a:rPr lang="de-DE" sz="1600" dirty="0"/>
              <a:t> </a:t>
            </a:r>
            <a:r>
              <a:rPr lang="de-DE" sz="1600" dirty="0" err="1"/>
              <a:t>action</a:t>
            </a:r>
            <a:endParaRPr lang="de-DE" sz="1600" dirty="0"/>
          </a:p>
          <a:p>
            <a:pPr marL="273050" indent="-273050" algn="l">
              <a:spcBef>
                <a:spcPts val="600"/>
              </a:spcBef>
              <a:buAutoNum type="arabicPeriod"/>
            </a:pPr>
            <a:r>
              <a:rPr lang="de-DE" sz="1600" dirty="0"/>
              <a:t>Flow </a:t>
            </a:r>
            <a:r>
              <a:rPr lang="de-DE" sz="1600" dirty="0" err="1"/>
              <a:t>calls</a:t>
            </a:r>
            <a:r>
              <a:rPr lang="de-DE" sz="1600" dirty="0"/>
              <a:t> </a:t>
            </a:r>
            <a:r>
              <a:rPr lang="de-DE" sz="1600" dirty="0" err="1"/>
              <a:t>the</a:t>
            </a:r>
            <a:r>
              <a:rPr lang="de-DE" sz="1600" dirty="0"/>
              <a:t> SAP </a:t>
            </a:r>
            <a:r>
              <a:rPr lang="de-DE" sz="1600" dirty="0" err="1"/>
              <a:t>system</a:t>
            </a:r>
            <a:r>
              <a:rPr lang="de-DE" sz="1600" dirty="0"/>
              <a:t> </a:t>
            </a:r>
            <a:r>
              <a:rPr lang="de-DE" sz="1600" i="1" dirty="0"/>
              <a:t>on-behalf-</a:t>
            </a:r>
            <a:r>
              <a:rPr lang="de-DE" sz="1600" i="1" dirty="0" err="1"/>
              <a:t>of</a:t>
            </a:r>
            <a:r>
              <a:rPr lang="de-DE" sz="1600" dirty="0"/>
              <a:t> </a:t>
            </a:r>
            <a:r>
              <a:rPr lang="de-DE" sz="1600" dirty="0" err="1"/>
              <a:t>the</a:t>
            </a:r>
            <a:r>
              <a:rPr lang="de-DE" sz="1600" dirty="0"/>
              <a:t> </a:t>
            </a:r>
            <a:r>
              <a:rPr lang="de-DE" sz="1600" dirty="0" err="1"/>
              <a:t>user</a:t>
            </a:r>
            <a:r>
              <a:rPr lang="de-DE" sz="1600" dirty="0"/>
              <a:t> via On-</a:t>
            </a:r>
            <a:r>
              <a:rPr lang="de-DE" sz="1600" dirty="0" err="1"/>
              <a:t>premise</a:t>
            </a:r>
            <a:r>
              <a:rPr lang="de-DE" sz="1600" dirty="0"/>
              <a:t> Data Gateway (OPDG)</a:t>
            </a:r>
          </a:p>
        </p:txBody>
      </p:sp>
      <p:sp>
        <p:nvSpPr>
          <p:cNvPr id="1032" name="TextBox 1031">
            <a:extLst>
              <a:ext uri="{FF2B5EF4-FFF2-40B4-BE49-F238E27FC236}">
                <a16:creationId xmlns:a16="http://schemas.microsoft.com/office/drawing/2014/main" id="{DF927BCC-6F7C-C03D-5672-EC88F050832B}"/>
              </a:ext>
            </a:extLst>
          </p:cNvPr>
          <p:cNvSpPr txBox="1"/>
          <p:nvPr/>
        </p:nvSpPr>
        <p:spPr>
          <a:xfrm>
            <a:off x="2414799" y="2670684"/>
            <a:ext cx="1296830" cy="369332"/>
          </a:xfrm>
          <a:prstGeom prst="rect">
            <a:avLst/>
          </a:prstGeom>
          <a:noFill/>
        </p:spPr>
        <p:txBody>
          <a:bodyPr wrap="none" lIns="0" tIns="0" rIns="0" bIns="0" rtlCol="0">
            <a:spAutoFit/>
          </a:bodyPr>
          <a:lstStyle/>
          <a:p>
            <a:pPr algn="ctr"/>
            <a:r>
              <a:rPr lang="de-DE" sz="1200" dirty="0" err="1"/>
              <a:t>jdoe@bestruncorp</a:t>
            </a:r>
            <a:r>
              <a:rPr lang="de-DE" sz="1200" dirty="0"/>
              <a:t>.</a:t>
            </a:r>
            <a:br>
              <a:rPr lang="de-DE" sz="1200" dirty="0"/>
            </a:br>
            <a:r>
              <a:rPr lang="de-DE" sz="1200" dirty="0"/>
              <a:t>onmicrosoft.com</a:t>
            </a:r>
            <a:endParaRPr lang="en-US" sz="1200" dirty="0" err="1"/>
          </a:p>
        </p:txBody>
      </p:sp>
      <p:sp>
        <p:nvSpPr>
          <p:cNvPr id="1033" name="TextBox 1032">
            <a:extLst>
              <a:ext uri="{FF2B5EF4-FFF2-40B4-BE49-F238E27FC236}">
                <a16:creationId xmlns:a16="http://schemas.microsoft.com/office/drawing/2014/main" id="{6F66B75B-166D-56F3-AACB-AFC3C09EC7BE}"/>
              </a:ext>
            </a:extLst>
          </p:cNvPr>
          <p:cNvSpPr txBox="1"/>
          <p:nvPr/>
        </p:nvSpPr>
        <p:spPr>
          <a:xfrm>
            <a:off x="8540881" y="6243128"/>
            <a:ext cx="355867" cy="184666"/>
          </a:xfrm>
          <a:prstGeom prst="rect">
            <a:avLst/>
          </a:prstGeom>
          <a:noFill/>
        </p:spPr>
        <p:txBody>
          <a:bodyPr wrap="none" lIns="0" tIns="0" rIns="0" bIns="0" rtlCol="0">
            <a:spAutoFit/>
          </a:bodyPr>
          <a:lstStyle/>
          <a:p>
            <a:pPr algn="l"/>
            <a:r>
              <a:rPr lang="de-DE" sz="1200" dirty="0"/>
              <a:t>JDOE</a:t>
            </a:r>
            <a:endParaRPr lang="en-US" sz="1200" dirty="0" err="1"/>
          </a:p>
        </p:txBody>
      </p:sp>
      <p:cxnSp>
        <p:nvCxnSpPr>
          <p:cNvPr id="1034" name="Connector: Elbow 1033">
            <a:extLst>
              <a:ext uri="{FF2B5EF4-FFF2-40B4-BE49-F238E27FC236}">
                <a16:creationId xmlns:a16="http://schemas.microsoft.com/office/drawing/2014/main" id="{B7C79AF5-4372-3139-6126-ED22888E491D}"/>
              </a:ext>
            </a:extLst>
          </p:cNvPr>
          <p:cNvCxnSpPr>
            <a:cxnSpLocks/>
            <a:endCxn id="1046" idx="3"/>
          </p:cNvCxnSpPr>
          <p:nvPr/>
        </p:nvCxnSpPr>
        <p:spPr>
          <a:xfrm rot="10800000">
            <a:off x="8129520" y="6073685"/>
            <a:ext cx="362336" cy="1"/>
          </a:xfrm>
          <a:prstGeom prst="bentConnector3">
            <a:avLst>
              <a:gd name="adj1" fmla="val 50000"/>
            </a:avLst>
          </a:prstGeom>
          <a:ln w="19050">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045" name="Connector: Elbow 1044">
            <a:extLst>
              <a:ext uri="{FF2B5EF4-FFF2-40B4-BE49-F238E27FC236}">
                <a16:creationId xmlns:a16="http://schemas.microsoft.com/office/drawing/2014/main" id="{18579428-7367-3401-21DE-98E1463352B1}"/>
              </a:ext>
            </a:extLst>
          </p:cNvPr>
          <p:cNvCxnSpPr>
            <a:cxnSpLocks/>
          </p:cNvCxnSpPr>
          <p:nvPr/>
        </p:nvCxnSpPr>
        <p:spPr>
          <a:xfrm flipV="1">
            <a:off x="8891172" y="6064081"/>
            <a:ext cx="382517" cy="11737"/>
          </a:xfrm>
          <a:prstGeom prst="bentConnector3">
            <a:avLst>
              <a:gd name="adj1" fmla="val 50000"/>
            </a:avLst>
          </a:prstGeom>
          <a:ln w="19050">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1053" name="Textfeld 67">
            <a:extLst>
              <a:ext uri="{FF2B5EF4-FFF2-40B4-BE49-F238E27FC236}">
                <a16:creationId xmlns:a16="http://schemas.microsoft.com/office/drawing/2014/main" id="{3EC93BD8-A0ED-75EF-38D2-447C381260E8}"/>
              </a:ext>
            </a:extLst>
          </p:cNvPr>
          <p:cNvSpPr txBox="1">
            <a:spLocks/>
          </p:cNvSpPr>
          <p:nvPr/>
        </p:nvSpPr>
        <p:spPr>
          <a:xfrm>
            <a:off x="1111790" y="2775225"/>
            <a:ext cx="367146" cy="369332"/>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2918"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600" b="1" dirty="0"/>
              <a:t>1</a:t>
            </a:r>
          </a:p>
        </p:txBody>
      </p:sp>
      <p:sp>
        <p:nvSpPr>
          <p:cNvPr id="1054" name="Textfeld 67">
            <a:extLst>
              <a:ext uri="{FF2B5EF4-FFF2-40B4-BE49-F238E27FC236}">
                <a16:creationId xmlns:a16="http://schemas.microsoft.com/office/drawing/2014/main" id="{8FEFF6B9-3048-4AB3-8168-1631D94F9154}"/>
              </a:ext>
            </a:extLst>
          </p:cNvPr>
          <p:cNvSpPr txBox="1">
            <a:spLocks/>
          </p:cNvSpPr>
          <p:nvPr/>
        </p:nvSpPr>
        <p:spPr>
          <a:xfrm>
            <a:off x="2098748" y="3579849"/>
            <a:ext cx="367146" cy="369332"/>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2918"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600" b="1" dirty="0"/>
              <a:t>2</a:t>
            </a:r>
          </a:p>
        </p:txBody>
      </p:sp>
      <p:sp>
        <p:nvSpPr>
          <p:cNvPr id="1055" name="Textfeld 67">
            <a:extLst>
              <a:ext uri="{FF2B5EF4-FFF2-40B4-BE49-F238E27FC236}">
                <a16:creationId xmlns:a16="http://schemas.microsoft.com/office/drawing/2014/main" id="{29DD48D4-99E0-E65A-1AD8-EDD5F3AC5B57}"/>
              </a:ext>
            </a:extLst>
          </p:cNvPr>
          <p:cNvSpPr txBox="1">
            <a:spLocks/>
          </p:cNvSpPr>
          <p:nvPr/>
        </p:nvSpPr>
        <p:spPr>
          <a:xfrm>
            <a:off x="4340877" y="3579849"/>
            <a:ext cx="367146" cy="369332"/>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2918"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600" b="1" dirty="0"/>
              <a:t>3</a:t>
            </a:r>
          </a:p>
        </p:txBody>
      </p:sp>
      <p:sp>
        <p:nvSpPr>
          <p:cNvPr id="1056" name="Textfeld 67">
            <a:extLst>
              <a:ext uri="{FF2B5EF4-FFF2-40B4-BE49-F238E27FC236}">
                <a16:creationId xmlns:a16="http://schemas.microsoft.com/office/drawing/2014/main" id="{1D176647-E852-9C3A-8539-0494BA4CD9E5}"/>
              </a:ext>
            </a:extLst>
          </p:cNvPr>
          <p:cNvSpPr txBox="1">
            <a:spLocks/>
          </p:cNvSpPr>
          <p:nvPr/>
        </p:nvSpPr>
        <p:spPr>
          <a:xfrm>
            <a:off x="5533361" y="2959891"/>
            <a:ext cx="367146" cy="369332"/>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2918"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600" b="1" dirty="0"/>
              <a:t>4</a:t>
            </a:r>
          </a:p>
        </p:txBody>
      </p:sp>
      <p:sp>
        <p:nvSpPr>
          <p:cNvPr id="1057" name="Textfeld 67">
            <a:extLst>
              <a:ext uri="{FF2B5EF4-FFF2-40B4-BE49-F238E27FC236}">
                <a16:creationId xmlns:a16="http://schemas.microsoft.com/office/drawing/2014/main" id="{97201490-1342-5196-895B-123309A04C3C}"/>
              </a:ext>
            </a:extLst>
          </p:cNvPr>
          <p:cNvSpPr txBox="1">
            <a:spLocks/>
          </p:cNvSpPr>
          <p:nvPr/>
        </p:nvSpPr>
        <p:spPr>
          <a:xfrm>
            <a:off x="6503487" y="3593109"/>
            <a:ext cx="367146" cy="369332"/>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2918"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600" b="1" dirty="0"/>
              <a:t>5</a:t>
            </a:r>
          </a:p>
        </p:txBody>
      </p:sp>
      <p:pic>
        <p:nvPicPr>
          <p:cNvPr id="1059" name="Bild 6">
            <a:extLst>
              <a:ext uri="{FF2B5EF4-FFF2-40B4-BE49-F238E27FC236}">
                <a16:creationId xmlns:a16="http://schemas.microsoft.com/office/drawing/2014/main" id="{E1B076F6-49D3-AE0D-64EC-0D99A54E7089}"/>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4542" t="-24542" r="-24542" b="-24542"/>
          <a:stretch/>
        </p:blipFill>
        <p:spPr>
          <a:xfrm>
            <a:off x="2714130" y="2352739"/>
            <a:ext cx="280574" cy="280574"/>
          </a:xfrm>
          <a:prstGeom prst="ellipse">
            <a:avLst/>
          </a:prstGeom>
          <a:solidFill>
            <a:schemeClr val="tx1">
              <a:lumMod val="65000"/>
              <a:lumOff val="35000"/>
            </a:schemeClr>
          </a:solidFill>
        </p:spPr>
      </p:pic>
      <p:pic>
        <p:nvPicPr>
          <p:cNvPr id="1060" name="Bild 6">
            <a:extLst>
              <a:ext uri="{FF2B5EF4-FFF2-40B4-BE49-F238E27FC236}">
                <a16:creationId xmlns:a16="http://schemas.microsoft.com/office/drawing/2014/main" id="{DAFA5EF4-11FD-06D7-C7DF-2A141487867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4542" t="-24542" r="-24542" b="-24542"/>
          <a:stretch/>
        </p:blipFill>
        <p:spPr>
          <a:xfrm>
            <a:off x="8559496" y="5933396"/>
            <a:ext cx="280574" cy="280574"/>
          </a:xfrm>
          <a:prstGeom prst="ellipse">
            <a:avLst/>
          </a:prstGeom>
          <a:solidFill>
            <a:schemeClr val="tx1">
              <a:lumMod val="65000"/>
              <a:lumOff val="35000"/>
            </a:schemeClr>
          </a:solidFill>
        </p:spPr>
      </p:pic>
      <p:pic>
        <p:nvPicPr>
          <p:cNvPr id="1061" name="Bild 6">
            <a:extLst>
              <a:ext uri="{FF2B5EF4-FFF2-40B4-BE49-F238E27FC236}">
                <a16:creationId xmlns:a16="http://schemas.microsoft.com/office/drawing/2014/main" id="{FD1C001D-CF37-64BE-060E-5C1AE92FFAED}"/>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4542" t="-24542" r="-24542" b="-24542"/>
          <a:stretch/>
        </p:blipFill>
        <p:spPr>
          <a:xfrm>
            <a:off x="215276" y="6423840"/>
            <a:ext cx="280574" cy="280574"/>
          </a:xfrm>
          <a:prstGeom prst="ellipse">
            <a:avLst/>
          </a:prstGeom>
          <a:solidFill>
            <a:schemeClr val="tx1">
              <a:lumMod val="65000"/>
              <a:lumOff val="35000"/>
            </a:schemeClr>
          </a:solidFill>
        </p:spPr>
      </p:pic>
    </p:spTree>
    <p:extLst>
      <p:ext uri="{BB962C8B-B14F-4D97-AF65-F5344CB8AC3E}">
        <p14:creationId xmlns:p14="http://schemas.microsoft.com/office/powerpoint/2010/main" val="220991125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FA93-C550-AAE6-78EF-89FC18038F49}"/>
              </a:ext>
            </a:extLst>
          </p:cNvPr>
          <p:cNvSpPr>
            <a:spLocks noGrp="1"/>
          </p:cNvSpPr>
          <p:nvPr>
            <p:ph type="title"/>
          </p:nvPr>
        </p:nvSpPr>
        <p:spPr>
          <a:xfrm>
            <a:off x="588263" y="457200"/>
            <a:ext cx="11018520" cy="1661993"/>
          </a:xfrm>
        </p:spPr>
        <p:txBody>
          <a:bodyPr/>
          <a:lstStyle/>
          <a:p>
            <a:r>
              <a:rPr lang="de-DE" dirty="0"/>
              <a:t>3.17 Scroll down and </a:t>
            </a:r>
            <a:r>
              <a:rPr lang="de-DE" dirty="0" err="1"/>
              <a:t>select</a:t>
            </a:r>
            <a:r>
              <a:rPr lang="de-DE" dirty="0"/>
              <a:t> </a:t>
            </a:r>
            <a:r>
              <a:rPr lang="de-DE" dirty="0" err="1"/>
              <a:t>the</a:t>
            </a:r>
            <a:r>
              <a:rPr lang="de-DE" dirty="0"/>
              <a:t> </a:t>
            </a:r>
            <a:r>
              <a:rPr lang="de-DE" dirty="0" err="1"/>
              <a:t>SAPToken</a:t>
            </a:r>
            <a:r>
              <a:rPr lang="de-DE" dirty="0"/>
              <a:t> </a:t>
            </a:r>
            <a:r>
              <a:rPr lang="de-DE" dirty="0" err="1"/>
              <a:t>data</a:t>
            </a:r>
            <a:r>
              <a:rPr lang="de-DE" dirty="0"/>
              <a:t> </a:t>
            </a:r>
            <a:r>
              <a:rPr lang="de-DE" dirty="0" err="1"/>
              <a:t>element</a:t>
            </a:r>
            <a:r>
              <a:rPr lang="de-DE" dirty="0"/>
              <a:t> </a:t>
            </a:r>
            <a:r>
              <a:rPr lang="de-DE" dirty="0" err="1"/>
              <a:t>from</a:t>
            </a:r>
            <a:r>
              <a:rPr lang="de-DE" dirty="0"/>
              <a:t> </a:t>
            </a:r>
            <a:r>
              <a:rPr lang="de-DE" dirty="0" err="1"/>
              <a:t>the</a:t>
            </a:r>
            <a:r>
              <a:rPr lang="de-DE" dirty="0"/>
              <a:t> Exchange </a:t>
            </a:r>
            <a:r>
              <a:rPr lang="de-DE" dirty="0" err="1"/>
              <a:t>EntraID</a:t>
            </a:r>
            <a:r>
              <a:rPr lang="de-DE" dirty="0"/>
              <a:t> Access Token </a:t>
            </a:r>
            <a:r>
              <a:rPr lang="de-DE" dirty="0" err="1"/>
              <a:t>for</a:t>
            </a:r>
            <a:r>
              <a:rPr lang="de-DE" dirty="0"/>
              <a:t> SAP Access Token </a:t>
            </a:r>
            <a:r>
              <a:rPr lang="de-DE" dirty="0" err="1"/>
              <a:t>action</a:t>
            </a:r>
            <a:endParaRPr lang="en-US" dirty="0"/>
          </a:p>
        </p:txBody>
      </p:sp>
      <p:pic>
        <p:nvPicPr>
          <p:cNvPr id="5" name="Content Placeholder 4">
            <a:extLst>
              <a:ext uri="{FF2B5EF4-FFF2-40B4-BE49-F238E27FC236}">
                <a16:creationId xmlns:a16="http://schemas.microsoft.com/office/drawing/2014/main" id="{9142493C-AC9C-C8EA-1F44-C7F55BBC605A}"/>
              </a:ext>
            </a:extLst>
          </p:cNvPr>
          <p:cNvPicPr>
            <a:picLocks noGrp="1" noChangeAspect="1"/>
          </p:cNvPicPr>
          <p:nvPr>
            <p:ph sz="quarter" idx="10"/>
          </p:nvPr>
        </p:nvPicPr>
        <p:blipFill>
          <a:blip r:embed="rId2"/>
          <a:stretch>
            <a:fillRect/>
          </a:stretch>
        </p:blipFill>
        <p:spPr>
          <a:xfrm>
            <a:off x="3709851" y="2140822"/>
            <a:ext cx="5750605" cy="4128216"/>
          </a:xfrm>
        </p:spPr>
      </p:pic>
      <p:sp>
        <p:nvSpPr>
          <p:cNvPr id="6" name="Arrow: Right 5">
            <a:extLst>
              <a:ext uri="{FF2B5EF4-FFF2-40B4-BE49-F238E27FC236}">
                <a16:creationId xmlns:a16="http://schemas.microsoft.com/office/drawing/2014/main" id="{9394A10E-73E2-2FC6-1A1D-F5733CBFE06A}"/>
              </a:ext>
            </a:extLst>
          </p:cNvPr>
          <p:cNvSpPr/>
          <p:nvPr/>
        </p:nvSpPr>
        <p:spPr bwMode="auto">
          <a:xfrm rot="14198681">
            <a:off x="7312153" y="6040665"/>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24661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1FA93-C550-AAE6-78EF-89FC18038F49}"/>
              </a:ext>
            </a:extLst>
          </p:cNvPr>
          <p:cNvSpPr>
            <a:spLocks noGrp="1"/>
          </p:cNvSpPr>
          <p:nvPr>
            <p:ph type="title"/>
          </p:nvPr>
        </p:nvSpPr>
        <p:spPr/>
        <p:txBody>
          <a:bodyPr/>
          <a:lstStyle/>
          <a:p>
            <a:r>
              <a:rPr lang="de-DE" dirty="0"/>
              <a:t>3.18 Click </a:t>
            </a:r>
            <a:r>
              <a:rPr lang="de-DE" dirty="0" err="1"/>
              <a:t>Collapse</a:t>
            </a:r>
            <a:endParaRPr lang="en-US" dirty="0"/>
          </a:p>
        </p:txBody>
      </p:sp>
      <p:pic>
        <p:nvPicPr>
          <p:cNvPr id="11" name="Content Placeholder 10">
            <a:extLst>
              <a:ext uri="{FF2B5EF4-FFF2-40B4-BE49-F238E27FC236}">
                <a16:creationId xmlns:a16="http://schemas.microsoft.com/office/drawing/2014/main" id="{2622DB73-5392-B10D-06F9-4D6742C5D5B8}"/>
              </a:ext>
            </a:extLst>
          </p:cNvPr>
          <p:cNvPicPr>
            <a:picLocks noGrp="1" noChangeAspect="1"/>
          </p:cNvPicPr>
          <p:nvPr>
            <p:ph sz="quarter" idx="10"/>
          </p:nvPr>
        </p:nvPicPr>
        <p:blipFill>
          <a:blip r:embed="rId2"/>
          <a:stretch>
            <a:fillRect/>
          </a:stretch>
        </p:blipFill>
        <p:spPr>
          <a:xfrm>
            <a:off x="3643045" y="1435100"/>
            <a:ext cx="4901147" cy="4833938"/>
          </a:xfrm>
          <a:prstGeom prst="rect">
            <a:avLst/>
          </a:prstGeom>
        </p:spPr>
      </p:pic>
      <p:sp>
        <p:nvSpPr>
          <p:cNvPr id="6" name="Arrow: Right 5">
            <a:extLst>
              <a:ext uri="{FF2B5EF4-FFF2-40B4-BE49-F238E27FC236}">
                <a16:creationId xmlns:a16="http://schemas.microsoft.com/office/drawing/2014/main" id="{B29A4F70-9761-26E4-0B7A-86D1F1939532}"/>
              </a:ext>
            </a:extLst>
          </p:cNvPr>
          <p:cNvSpPr/>
          <p:nvPr/>
        </p:nvSpPr>
        <p:spPr bwMode="auto">
          <a:xfrm rot="14198681">
            <a:off x="8299685" y="2052138"/>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224650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AD990-D242-8C76-D89D-8429BADBE630}"/>
              </a:ext>
            </a:extLst>
          </p:cNvPr>
          <p:cNvSpPr>
            <a:spLocks noGrp="1"/>
          </p:cNvSpPr>
          <p:nvPr>
            <p:ph type="title"/>
          </p:nvPr>
        </p:nvSpPr>
        <p:spPr>
          <a:xfrm>
            <a:off x="588263" y="457200"/>
            <a:ext cx="11018520" cy="1661993"/>
          </a:xfrm>
        </p:spPr>
        <p:txBody>
          <a:bodyPr/>
          <a:lstStyle/>
          <a:p>
            <a:r>
              <a:rPr lang="de-DE" dirty="0"/>
              <a:t>3.19 Repeat </a:t>
            </a:r>
            <a:r>
              <a:rPr lang="de-DE" dirty="0" err="1"/>
              <a:t>the</a:t>
            </a:r>
            <a:r>
              <a:rPr lang="de-DE" dirty="0"/>
              <a:t> </a:t>
            </a:r>
            <a:r>
              <a:rPr lang="de-DE" dirty="0" err="1"/>
              <a:t>steps</a:t>
            </a:r>
            <a:r>
              <a:rPr lang="de-DE" dirty="0"/>
              <a:t> 3.15 </a:t>
            </a:r>
            <a:r>
              <a:rPr lang="de-DE" dirty="0" err="1"/>
              <a:t>to</a:t>
            </a:r>
            <a:r>
              <a:rPr lang="de-DE" dirty="0"/>
              <a:t> 3.18 </a:t>
            </a:r>
            <a:r>
              <a:rPr lang="de-DE" dirty="0" err="1"/>
              <a:t>for</a:t>
            </a:r>
            <a:r>
              <a:rPr lang="de-DE" dirty="0"/>
              <a:t> </a:t>
            </a:r>
            <a:r>
              <a:rPr lang="de-DE" dirty="0" err="1"/>
              <a:t>the</a:t>
            </a:r>
            <a:r>
              <a:rPr lang="de-DE" dirty="0"/>
              <a:t> </a:t>
            </a:r>
            <a:r>
              <a:rPr lang="de-DE" dirty="0" err="1"/>
              <a:t>two</a:t>
            </a:r>
            <a:r>
              <a:rPr lang="de-DE" dirty="0"/>
              <a:t> </a:t>
            </a:r>
            <a:r>
              <a:rPr lang="de-DE" dirty="0" err="1"/>
              <a:t>remaining</a:t>
            </a:r>
            <a:r>
              <a:rPr lang="de-DE" dirty="0"/>
              <a:t> </a:t>
            </a:r>
            <a:r>
              <a:rPr lang="de-DE" dirty="0" err="1"/>
              <a:t>actions</a:t>
            </a:r>
            <a:r>
              <a:rPr lang="de-DE" dirty="0"/>
              <a:t> „</a:t>
            </a:r>
            <a:r>
              <a:rPr lang="de-DE" dirty="0" err="1"/>
              <a:t>Get</a:t>
            </a:r>
            <a:r>
              <a:rPr lang="de-DE" dirty="0"/>
              <a:t> all </a:t>
            </a:r>
            <a:r>
              <a:rPr lang="de-DE" dirty="0" err="1"/>
              <a:t>products</a:t>
            </a:r>
            <a:r>
              <a:rPr lang="de-DE" dirty="0"/>
              <a:t> </a:t>
            </a:r>
            <a:r>
              <a:rPr lang="de-DE" dirty="0" err="1"/>
              <a:t>for</a:t>
            </a:r>
            <a:r>
              <a:rPr lang="de-DE" dirty="0"/>
              <a:t> a </a:t>
            </a:r>
            <a:r>
              <a:rPr lang="de-DE" dirty="0" err="1"/>
              <a:t>category</a:t>
            </a:r>
            <a:r>
              <a:rPr lang="de-DE" dirty="0"/>
              <a:t> </a:t>
            </a:r>
            <a:r>
              <a:rPr lang="de-DE" dirty="0" err="1"/>
              <a:t>from</a:t>
            </a:r>
            <a:r>
              <a:rPr lang="de-DE" dirty="0"/>
              <a:t> SAP“ and „</a:t>
            </a:r>
            <a:r>
              <a:rPr lang="de-DE" dirty="0" err="1"/>
              <a:t>Get</a:t>
            </a:r>
            <a:r>
              <a:rPr lang="de-DE" dirty="0"/>
              <a:t> </a:t>
            </a:r>
            <a:r>
              <a:rPr lang="de-DE" dirty="0" err="1"/>
              <a:t>product</a:t>
            </a:r>
            <a:r>
              <a:rPr lang="de-DE" dirty="0"/>
              <a:t> </a:t>
            </a:r>
            <a:r>
              <a:rPr lang="de-DE" dirty="0" err="1"/>
              <a:t>details</a:t>
            </a:r>
            <a:r>
              <a:rPr lang="de-DE" dirty="0"/>
              <a:t> </a:t>
            </a:r>
            <a:r>
              <a:rPr lang="de-DE" dirty="0" err="1"/>
              <a:t>from</a:t>
            </a:r>
            <a:r>
              <a:rPr lang="de-DE" dirty="0"/>
              <a:t> SAP“ </a:t>
            </a:r>
            <a:endParaRPr lang="en-US" dirty="0"/>
          </a:p>
        </p:txBody>
      </p:sp>
      <p:pic>
        <p:nvPicPr>
          <p:cNvPr id="5" name="Content Placeholder 4">
            <a:extLst>
              <a:ext uri="{FF2B5EF4-FFF2-40B4-BE49-F238E27FC236}">
                <a16:creationId xmlns:a16="http://schemas.microsoft.com/office/drawing/2014/main" id="{C1BABC78-5741-07BC-64CE-AF980A87FB84}"/>
              </a:ext>
            </a:extLst>
          </p:cNvPr>
          <p:cNvPicPr>
            <a:picLocks noGrp="1" noChangeAspect="1"/>
          </p:cNvPicPr>
          <p:nvPr>
            <p:ph sz="quarter" idx="10"/>
          </p:nvPr>
        </p:nvPicPr>
        <p:blipFill>
          <a:blip r:embed="rId2"/>
          <a:stretch>
            <a:fillRect/>
          </a:stretch>
        </p:blipFill>
        <p:spPr>
          <a:xfrm>
            <a:off x="931817" y="2520602"/>
            <a:ext cx="10200958" cy="3766072"/>
          </a:xfrm>
        </p:spPr>
      </p:pic>
      <p:sp>
        <p:nvSpPr>
          <p:cNvPr id="6" name="Arrow: Right 5">
            <a:extLst>
              <a:ext uri="{FF2B5EF4-FFF2-40B4-BE49-F238E27FC236}">
                <a16:creationId xmlns:a16="http://schemas.microsoft.com/office/drawing/2014/main" id="{552A1B76-06E1-DFDD-CC14-CC206A3E2E82}"/>
              </a:ext>
            </a:extLst>
          </p:cNvPr>
          <p:cNvSpPr/>
          <p:nvPr/>
        </p:nvSpPr>
        <p:spPr bwMode="auto">
          <a:xfrm rot="14198681">
            <a:off x="3210416" y="5770699"/>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98866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5755-5082-C060-3E8E-F0A039C48247}"/>
              </a:ext>
            </a:extLst>
          </p:cNvPr>
          <p:cNvSpPr>
            <a:spLocks noGrp="1"/>
          </p:cNvSpPr>
          <p:nvPr>
            <p:ph type="title"/>
          </p:nvPr>
        </p:nvSpPr>
        <p:spPr/>
        <p:txBody>
          <a:bodyPr/>
          <a:lstStyle/>
          <a:p>
            <a:r>
              <a:rPr lang="de-DE" dirty="0"/>
              <a:t>3.20 Click Save draft</a:t>
            </a:r>
            <a:endParaRPr lang="en-US" dirty="0"/>
          </a:p>
        </p:txBody>
      </p:sp>
      <p:pic>
        <p:nvPicPr>
          <p:cNvPr id="5" name="Content Placeholder 4">
            <a:extLst>
              <a:ext uri="{FF2B5EF4-FFF2-40B4-BE49-F238E27FC236}">
                <a16:creationId xmlns:a16="http://schemas.microsoft.com/office/drawing/2014/main" id="{2245B33F-A86B-C338-A33D-82BD188C1E9F}"/>
              </a:ext>
            </a:extLst>
          </p:cNvPr>
          <p:cNvPicPr>
            <a:picLocks noGrp="1" noChangeAspect="1"/>
          </p:cNvPicPr>
          <p:nvPr>
            <p:ph sz="quarter" idx="10"/>
          </p:nvPr>
        </p:nvPicPr>
        <p:blipFill>
          <a:blip r:embed="rId2"/>
          <a:stretch>
            <a:fillRect/>
          </a:stretch>
        </p:blipFill>
        <p:spPr>
          <a:xfrm>
            <a:off x="584200" y="2947916"/>
            <a:ext cx="11018838" cy="1808306"/>
          </a:xfrm>
        </p:spPr>
      </p:pic>
      <p:sp>
        <p:nvSpPr>
          <p:cNvPr id="6" name="Arrow: Right 5">
            <a:extLst>
              <a:ext uri="{FF2B5EF4-FFF2-40B4-BE49-F238E27FC236}">
                <a16:creationId xmlns:a16="http://schemas.microsoft.com/office/drawing/2014/main" id="{C4661F06-B7BC-B4C5-6D6C-5616A889A2C3}"/>
              </a:ext>
            </a:extLst>
          </p:cNvPr>
          <p:cNvSpPr/>
          <p:nvPr/>
        </p:nvSpPr>
        <p:spPr bwMode="auto">
          <a:xfrm rot="14198681">
            <a:off x="9750553" y="3985721"/>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68704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611A-F75A-FBB0-F7DB-81181A0C2F55}"/>
              </a:ext>
            </a:extLst>
          </p:cNvPr>
          <p:cNvSpPr>
            <a:spLocks noGrp="1"/>
          </p:cNvSpPr>
          <p:nvPr>
            <p:ph type="title"/>
          </p:nvPr>
        </p:nvSpPr>
        <p:spPr>
          <a:xfrm>
            <a:off x="588263" y="457200"/>
            <a:ext cx="11018520" cy="1107996"/>
          </a:xfrm>
        </p:spPr>
        <p:txBody>
          <a:bodyPr/>
          <a:lstStyle/>
          <a:p>
            <a:r>
              <a:rPr lang="de-DE" dirty="0"/>
              <a:t>3.21 </a:t>
            </a:r>
            <a:r>
              <a:rPr lang="de-DE" dirty="0" err="1"/>
              <a:t>Wait</a:t>
            </a:r>
            <a:r>
              <a:rPr lang="de-DE" dirty="0"/>
              <a:t> </a:t>
            </a:r>
            <a:r>
              <a:rPr lang="de-DE" dirty="0" err="1"/>
              <a:t>for</a:t>
            </a:r>
            <a:r>
              <a:rPr lang="de-DE" dirty="0"/>
              <a:t> </a:t>
            </a:r>
            <a:r>
              <a:rPr lang="de-DE" dirty="0" err="1"/>
              <a:t>the</a:t>
            </a:r>
            <a:r>
              <a:rPr lang="de-DE" dirty="0"/>
              <a:t> save </a:t>
            </a:r>
            <a:r>
              <a:rPr lang="de-DE" dirty="0" err="1"/>
              <a:t>operation</a:t>
            </a:r>
            <a:r>
              <a:rPr lang="de-DE" dirty="0"/>
              <a:t> </a:t>
            </a:r>
            <a:r>
              <a:rPr lang="de-DE" dirty="0" err="1"/>
              <a:t>to</a:t>
            </a:r>
            <a:r>
              <a:rPr lang="de-DE" dirty="0"/>
              <a:t> </a:t>
            </a:r>
            <a:r>
              <a:rPr lang="de-DE" dirty="0" err="1"/>
              <a:t>complete</a:t>
            </a:r>
            <a:r>
              <a:rPr lang="de-DE" dirty="0"/>
              <a:t>, </a:t>
            </a:r>
            <a:r>
              <a:rPr lang="de-DE" dirty="0" err="1"/>
              <a:t>then</a:t>
            </a:r>
            <a:r>
              <a:rPr lang="de-DE" dirty="0"/>
              <a:t> </a:t>
            </a:r>
            <a:r>
              <a:rPr lang="de-DE" dirty="0" err="1"/>
              <a:t>click</a:t>
            </a:r>
            <a:r>
              <a:rPr lang="de-DE" dirty="0"/>
              <a:t> Publish</a:t>
            </a:r>
            <a:endParaRPr lang="en-US" dirty="0"/>
          </a:p>
        </p:txBody>
      </p:sp>
      <p:pic>
        <p:nvPicPr>
          <p:cNvPr id="5" name="Content Placeholder 4">
            <a:extLst>
              <a:ext uri="{FF2B5EF4-FFF2-40B4-BE49-F238E27FC236}">
                <a16:creationId xmlns:a16="http://schemas.microsoft.com/office/drawing/2014/main" id="{67A5D6EF-AC6D-6F50-B5C1-9CFD7B19B89E}"/>
              </a:ext>
            </a:extLst>
          </p:cNvPr>
          <p:cNvPicPr>
            <a:picLocks noGrp="1" noChangeAspect="1"/>
          </p:cNvPicPr>
          <p:nvPr>
            <p:ph sz="quarter" idx="10"/>
          </p:nvPr>
        </p:nvPicPr>
        <p:blipFill>
          <a:blip r:embed="rId2"/>
          <a:stretch>
            <a:fillRect/>
          </a:stretch>
        </p:blipFill>
        <p:spPr>
          <a:xfrm>
            <a:off x="584200" y="2782090"/>
            <a:ext cx="11018838" cy="2139958"/>
          </a:xfrm>
        </p:spPr>
      </p:pic>
      <p:sp>
        <p:nvSpPr>
          <p:cNvPr id="6" name="Arrow: Right 5">
            <a:extLst>
              <a:ext uri="{FF2B5EF4-FFF2-40B4-BE49-F238E27FC236}">
                <a16:creationId xmlns:a16="http://schemas.microsoft.com/office/drawing/2014/main" id="{CBF1D41B-4684-373A-047A-D0D3FC91445D}"/>
              </a:ext>
            </a:extLst>
          </p:cNvPr>
          <p:cNvSpPr/>
          <p:nvPr/>
        </p:nvSpPr>
        <p:spPr bwMode="auto">
          <a:xfrm rot="14198681">
            <a:off x="10987170" y="3695285"/>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5369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519CB-70CF-59D6-83F9-E3D562CEF417}"/>
              </a:ext>
            </a:extLst>
          </p:cNvPr>
          <p:cNvSpPr>
            <a:spLocks noGrp="1"/>
          </p:cNvSpPr>
          <p:nvPr>
            <p:ph type="title"/>
          </p:nvPr>
        </p:nvSpPr>
        <p:spPr>
          <a:xfrm>
            <a:off x="588263" y="457200"/>
            <a:ext cx="11018520" cy="1107996"/>
          </a:xfrm>
        </p:spPr>
        <p:txBody>
          <a:bodyPr/>
          <a:lstStyle/>
          <a:p>
            <a:r>
              <a:rPr lang="de-DE" dirty="0"/>
              <a:t>3.22 In Copilot Studio, </a:t>
            </a:r>
            <a:r>
              <a:rPr lang="de-DE" dirty="0" err="1"/>
              <a:t>go</a:t>
            </a:r>
            <a:r>
              <a:rPr lang="de-DE" dirty="0"/>
              <a:t> </a:t>
            </a:r>
            <a:r>
              <a:rPr lang="de-DE" dirty="0" err="1"/>
              <a:t>to</a:t>
            </a:r>
            <a:r>
              <a:rPr lang="de-DE" dirty="0"/>
              <a:t> Topics </a:t>
            </a:r>
            <a:r>
              <a:rPr lang="de-DE" dirty="0">
                <a:sym typeface="Wingdings" panose="05000000000000000000" pitchFamily="2" charset="2"/>
              </a:rPr>
              <a:t> System, and </a:t>
            </a:r>
            <a:r>
              <a:rPr lang="de-DE" dirty="0" err="1">
                <a:sym typeface="Wingdings" panose="05000000000000000000" pitchFamily="2" charset="2"/>
              </a:rPr>
              <a:t>select</a:t>
            </a:r>
            <a:r>
              <a:rPr lang="de-DE" dirty="0">
                <a:sym typeface="Wingdings" panose="05000000000000000000" pitchFamily="2" charset="2"/>
              </a:rPr>
              <a:t> </a:t>
            </a:r>
            <a:r>
              <a:rPr lang="de-DE" dirty="0" err="1">
                <a:sym typeface="Wingdings" panose="05000000000000000000" pitchFamily="2" charset="2"/>
              </a:rPr>
              <a:t>the</a:t>
            </a:r>
            <a:r>
              <a:rPr lang="de-DE" dirty="0">
                <a:sym typeface="Wingdings" panose="05000000000000000000" pitchFamily="2" charset="2"/>
              </a:rPr>
              <a:t> „</a:t>
            </a:r>
            <a:r>
              <a:rPr lang="de-DE" dirty="0" err="1">
                <a:sym typeface="Wingdings" panose="05000000000000000000" pitchFamily="2" charset="2"/>
              </a:rPr>
              <a:t>Fallback</a:t>
            </a:r>
            <a:r>
              <a:rPr lang="de-DE" dirty="0">
                <a:sym typeface="Wingdings" panose="05000000000000000000" pitchFamily="2" charset="2"/>
              </a:rPr>
              <a:t>“ </a:t>
            </a:r>
            <a:r>
              <a:rPr lang="de-DE" dirty="0" err="1">
                <a:sym typeface="Wingdings" panose="05000000000000000000" pitchFamily="2" charset="2"/>
              </a:rPr>
              <a:t>topic</a:t>
            </a:r>
            <a:r>
              <a:rPr lang="de-DE" dirty="0"/>
              <a:t> </a:t>
            </a:r>
            <a:endParaRPr lang="en-US" dirty="0"/>
          </a:p>
        </p:txBody>
      </p:sp>
      <p:pic>
        <p:nvPicPr>
          <p:cNvPr id="5" name="Content Placeholder 4">
            <a:extLst>
              <a:ext uri="{FF2B5EF4-FFF2-40B4-BE49-F238E27FC236}">
                <a16:creationId xmlns:a16="http://schemas.microsoft.com/office/drawing/2014/main" id="{BA7CA526-44DA-C1BE-A03D-394DE4E9ED8C}"/>
              </a:ext>
            </a:extLst>
          </p:cNvPr>
          <p:cNvPicPr>
            <a:picLocks noGrp="1" noChangeAspect="1"/>
          </p:cNvPicPr>
          <p:nvPr>
            <p:ph sz="quarter" idx="10"/>
          </p:nvPr>
        </p:nvPicPr>
        <p:blipFill>
          <a:blip r:embed="rId2"/>
          <a:stretch>
            <a:fillRect/>
          </a:stretch>
        </p:blipFill>
        <p:spPr>
          <a:xfrm>
            <a:off x="3735977" y="1671932"/>
            <a:ext cx="4971399" cy="4597105"/>
          </a:xfrm>
        </p:spPr>
      </p:pic>
      <p:sp>
        <p:nvSpPr>
          <p:cNvPr id="6" name="Arrow: Right 5">
            <a:extLst>
              <a:ext uri="{FF2B5EF4-FFF2-40B4-BE49-F238E27FC236}">
                <a16:creationId xmlns:a16="http://schemas.microsoft.com/office/drawing/2014/main" id="{C18EC45C-B38B-FFCD-5776-76FE915B43DC}"/>
              </a:ext>
            </a:extLst>
          </p:cNvPr>
          <p:cNvSpPr/>
          <p:nvPr/>
        </p:nvSpPr>
        <p:spPr bwMode="auto">
          <a:xfrm rot="14198681">
            <a:off x="5701067" y="5936163"/>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626499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8719-A9E8-511B-2738-0ADBEAFE36F7}"/>
              </a:ext>
            </a:extLst>
          </p:cNvPr>
          <p:cNvSpPr>
            <a:spLocks noGrp="1"/>
          </p:cNvSpPr>
          <p:nvPr>
            <p:ph type="title"/>
          </p:nvPr>
        </p:nvSpPr>
        <p:spPr>
          <a:xfrm>
            <a:off x="588263" y="457200"/>
            <a:ext cx="11018520" cy="738664"/>
          </a:xfrm>
        </p:spPr>
        <p:txBody>
          <a:bodyPr/>
          <a:lstStyle/>
          <a:p>
            <a:r>
              <a:rPr lang="de-DE" sz="2400" dirty="0"/>
              <a:t>3.23 Scroll down </a:t>
            </a:r>
            <a:r>
              <a:rPr lang="de-DE" sz="2400" dirty="0" err="1"/>
              <a:t>to</a:t>
            </a:r>
            <a:r>
              <a:rPr lang="de-DE" sz="2400" dirty="0"/>
              <a:t> </a:t>
            </a:r>
            <a:r>
              <a:rPr lang="de-DE" sz="2400" dirty="0" err="1"/>
              <a:t>the</a:t>
            </a:r>
            <a:r>
              <a:rPr lang="de-DE" sz="2400" dirty="0"/>
              <a:t> Action </a:t>
            </a:r>
            <a:r>
              <a:rPr lang="de-DE" sz="2400" dirty="0" err="1"/>
              <a:t>where</a:t>
            </a:r>
            <a:r>
              <a:rPr lang="de-DE" sz="2400" dirty="0"/>
              <a:t> </a:t>
            </a:r>
            <a:r>
              <a:rPr lang="de-DE" sz="2400" dirty="0" err="1"/>
              <a:t>the</a:t>
            </a:r>
            <a:r>
              <a:rPr lang="de-DE" sz="2400" dirty="0"/>
              <a:t> Chat </a:t>
            </a:r>
            <a:r>
              <a:rPr lang="de-DE" sz="2400" dirty="0" err="1"/>
              <a:t>with</a:t>
            </a:r>
            <a:r>
              <a:rPr lang="de-DE" sz="2400" dirty="0"/>
              <a:t> Azure </a:t>
            </a:r>
            <a:r>
              <a:rPr lang="de-DE" sz="2400" dirty="0" err="1"/>
              <a:t>OpenAI</a:t>
            </a:r>
            <a:r>
              <a:rPr lang="de-DE" sz="2400" dirty="0"/>
              <a:t> </a:t>
            </a:r>
            <a:r>
              <a:rPr lang="de-DE" sz="2400" dirty="0" err="1"/>
              <a:t>flow</a:t>
            </a:r>
            <a:r>
              <a:rPr lang="de-DE" sz="2400" dirty="0"/>
              <a:t> </a:t>
            </a:r>
            <a:r>
              <a:rPr lang="de-DE" sz="2400" dirty="0" err="1"/>
              <a:t>is</a:t>
            </a:r>
            <a:r>
              <a:rPr lang="de-DE" sz="2400" dirty="0"/>
              <a:t> </a:t>
            </a:r>
            <a:r>
              <a:rPr lang="de-DE" sz="2400" dirty="0" err="1"/>
              <a:t>called</a:t>
            </a:r>
            <a:r>
              <a:rPr lang="de-DE" sz="2400" dirty="0"/>
              <a:t>. Click „Select Variable“ on </a:t>
            </a:r>
            <a:r>
              <a:rPr lang="de-DE" sz="2400" dirty="0" err="1"/>
              <a:t>the</a:t>
            </a:r>
            <a:r>
              <a:rPr lang="de-DE" sz="2400" dirty="0"/>
              <a:t> </a:t>
            </a:r>
            <a:r>
              <a:rPr lang="de-DE" sz="2400" dirty="0" err="1"/>
              <a:t>EntraIDToken</a:t>
            </a:r>
            <a:r>
              <a:rPr lang="de-DE" sz="2400" dirty="0"/>
              <a:t> </a:t>
            </a:r>
            <a:r>
              <a:rPr lang="de-DE" sz="2400" dirty="0" err="1"/>
              <a:t>input</a:t>
            </a:r>
            <a:r>
              <a:rPr lang="de-DE" sz="2400" dirty="0"/>
              <a:t> </a:t>
            </a:r>
            <a:r>
              <a:rPr lang="de-DE" sz="2400" dirty="0" err="1"/>
              <a:t>field</a:t>
            </a:r>
            <a:endParaRPr lang="en-US" sz="2400" dirty="0"/>
          </a:p>
        </p:txBody>
      </p:sp>
      <p:pic>
        <p:nvPicPr>
          <p:cNvPr id="5" name="Content Placeholder 4">
            <a:extLst>
              <a:ext uri="{FF2B5EF4-FFF2-40B4-BE49-F238E27FC236}">
                <a16:creationId xmlns:a16="http://schemas.microsoft.com/office/drawing/2014/main" id="{23825CEC-7F74-EB49-07E1-734DEAB77241}"/>
              </a:ext>
            </a:extLst>
          </p:cNvPr>
          <p:cNvPicPr>
            <a:picLocks noGrp="1" noChangeAspect="1"/>
          </p:cNvPicPr>
          <p:nvPr>
            <p:ph sz="quarter" idx="10"/>
          </p:nvPr>
        </p:nvPicPr>
        <p:blipFill>
          <a:blip r:embed="rId2"/>
          <a:stretch>
            <a:fillRect/>
          </a:stretch>
        </p:blipFill>
        <p:spPr>
          <a:xfrm>
            <a:off x="3228987" y="1435100"/>
            <a:ext cx="5729263" cy="4833938"/>
          </a:xfrm>
        </p:spPr>
      </p:pic>
      <p:sp>
        <p:nvSpPr>
          <p:cNvPr id="6" name="Arrow: Right 5">
            <a:extLst>
              <a:ext uri="{FF2B5EF4-FFF2-40B4-BE49-F238E27FC236}">
                <a16:creationId xmlns:a16="http://schemas.microsoft.com/office/drawing/2014/main" id="{4FE28258-C2B5-36AB-C39B-51B10C2C9390}"/>
              </a:ext>
            </a:extLst>
          </p:cNvPr>
          <p:cNvSpPr/>
          <p:nvPr/>
        </p:nvSpPr>
        <p:spPr bwMode="auto">
          <a:xfrm rot="14198681">
            <a:off x="6937684" y="5556552"/>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4568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1D91-7074-9024-D144-506770C1805C}"/>
              </a:ext>
            </a:extLst>
          </p:cNvPr>
          <p:cNvSpPr>
            <a:spLocks noGrp="1"/>
          </p:cNvSpPr>
          <p:nvPr>
            <p:ph type="title"/>
          </p:nvPr>
        </p:nvSpPr>
        <p:spPr>
          <a:xfrm>
            <a:off x="588263" y="457200"/>
            <a:ext cx="11018520" cy="1107996"/>
          </a:xfrm>
        </p:spPr>
        <p:txBody>
          <a:bodyPr/>
          <a:lstStyle/>
          <a:p>
            <a:r>
              <a:rPr lang="de-DE" dirty="0"/>
              <a:t>3.24 Select </a:t>
            </a:r>
            <a:r>
              <a:rPr lang="de-DE" dirty="0" err="1"/>
              <a:t>the</a:t>
            </a:r>
            <a:r>
              <a:rPr lang="de-DE" dirty="0"/>
              <a:t> System </a:t>
            </a:r>
            <a:r>
              <a:rPr lang="de-DE" dirty="0" err="1"/>
              <a:t>tab</a:t>
            </a:r>
            <a:r>
              <a:rPr lang="de-DE" dirty="0"/>
              <a:t> and </a:t>
            </a:r>
            <a:r>
              <a:rPr lang="de-DE" dirty="0" err="1"/>
              <a:t>select</a:t>
            </a:r>
            <a:r>
              <a:rPr lang="de-DE" dirty="0"/>
              <a:t> </a:t>
            </a:r>
            <a:r>
              <a:rPr lang="de-DE" dirty="0" err="1"/>
              <a:t>User.AccessToken</a:t>
            </a:r>
            <a:r>
              <a:rPr lang="de-DE" dirty="0"/>
              <a:t> </a:t>
            </a:r>
            <a:r>
              <a:rPr lang="de-DE" dirty="0" err="1"/>
              <a:t>from</a:t>
            </a:r>
            <a:r>
              <a:rPr lang="de-DE" dirty="0"/>
              <a:t> </a:t>
            </a:r>
            <a:r>
              <a:rPr lang="de-DE" dirty="0" err="1"/>
              <a:t>the</a:t>
            </a:r>
            <a:r>
              <a:rPr lang="de-DE" dirty="0"/>
              <a:t> </a:t>
            </a:r>
            <a:r>
              <a:rPr lang="de-DE" dirty="0" err="1"/>
              <a:t>list</a:t>
            </a:r>
            <a:endParaRPr lang="en-US" dirty="0"/>
          </a:p>
        </p:txBody>
      </p:sp>
      <p:pic>
        <p:nvPicPr>
          <p:cNvPr id="5" name="Content Placeholder 4">
            <a:extLst>
              <a:ext uri="{FF2B5EF4-FFF2-40B4-BE49-F238E27FC236}">
                <a16:creationId xmlns:a16="http://schemas.microsoft.com/office/drawing/2014/main" id="{812F9D95-7F8E-3200-857A-27D6B9CC8AA5}"/>
              </a:ext>
            </a:extLst>
          </p:cNvPr>
          <p:cNvPicPr>
            <a:picLocks noGrp="1" noChangeAspect="1"/>
          </p:cNvPicPr>
          <p:nvPr>
            <p:ph sz="quarter" idx="10"/>
          </p:nvPr>
        </p:nvPicPr>
        <p:blipFill>
          <a:blip r:embed="rId2"/>
          <a:stretch>
            <a:fillRect/>
          </a:stretch>
        </p:blipFill>
        <p:spPr>
          <a:xfrm>
            <a:off x="3569918" y="1724616"/>
            <a:ext cx="5390842" cy="4544422"/>
          </a:xfrm>
        </p:spPr>
      </p:pic>
      <p:sp>
        <p:nvSpPr>
          <p:cNvPr id="6" name="Arrow: Right 5">
            <a:extLst>
              <a:ext uri="{FF2B5EF4-FFF2-40B4-BE49-F238E27FC236}">
                <a16:creationId xmlns:a16="http://schemas.microsoft.com/office/drawing/2014/main" id="{D914F386-CEB6-CB40-427D-B1120D8DF0CE}"/>
              </a:ext>
            </a:extLst>
          </p:cNvPr>
          <p:cNvSpPr/>
          <p:nvPr/>
        </p:nvSpPr>
        <p:spPr bwMode="auto">
          <a:xfrm rot="14198681">
            <a:off x="7242484" y="5821819"/>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575813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2D95-26AD-5A6D-F742-63BAEF56D320}"/>
              </a:ext>
            </a:extLst>
          </p:cNvPr>
          <p:cNvSpPr>
            <a:spLocks noGrp="1"/>
          </p:cNvSpPr>
          <p:nvPr>
            <p:ph type="title"/>
          </p:nvPr>
        </p:nvSpPr>
        <p:spPr/>
        <p:txBody>
          <a:bodyPr/>
          <a:lstStyle/>
          <a:p>
            <a:r>
              <a:rPr lang="de-DE" dirty="0"/>
              <a:t>3.25 Click Save</a:t>
            </a:r>
            <a:endParaRPr lang="en-US" dirty="0"/>
          </a:p>
        </p:txBody>
      </p:sp>
      <p:pic>
        <p:nvPicPr>
          <p:cNvPr id="5" name="Content Placeholder 4">
            <a:extLst>
              <a:ext uri="{FF2B5EF4-FFF2-40B4-BE49-F238E27FC236}">
                <a16:creationId xmlns:a16="http://schemas.microsoft.com/office/drawing/2014/main" id="{CBCC3035-4D2F-0937-B0EB-793D588F9638}"/>
              </a:ext>
            </a:extLst>
          </p:cNvPr>
          <p:cNvPicPr>
            <a:picLocks noGrp="1" noChangeAspect="1"/>
          </p:cNvPicPr>
          <p:nvPr>
            <p:ph sz="quarter" idx="10"/>
          </p:nvPr>
        </p:nvPicPr>
        <p:blipFill>
          <a:blip r:embed="rId2"/>
          <a:stretch>
            <a:fillRect/>
          </a:stretch>
        </p:blipFill>
        <p:spPr>
          <a:xfrm>
            <a:off x="1528876" y="1435100"/>
            <a:ext cx="9129485" cy="4833938"/>
          </a:xfrm>
        </p:spPr>
      </p:pic>
      <p:sp>
        <p:nvSpPr>
          <p:cNvPr id="6" name="Arrow: Right 5">
            <a:extLst>
              <a:ext uri="{FF2B5EF4-FFF2-40B4-BE49-F238E27FC236}">
                <a16:creationId xmlns:a16="http://schemas.microsoft.com/office/drawing/2014/main" id="{D35FE9C0-57F8-8A1C-4521-8649341213F0}"/>
              </a:ext>
            </a:extLst>
          </p:cNvPr>
          <p:cNvSpPr/>
          <p:nvPr/>
        </p:nvSpPr>
        <p:spPr bwMode="auto">
          <a:xfrm rot="14198681">
            <a:off x="10029227" y="2181635"/>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159791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C958-E28B-8D57-1307-9419B5BD7FD3}"/>
              </a:ext>
            </a:extLst>
          </p:cNvPr>
          <p:cNvSpPr>
            <a:spLocks noGrp="1"/>
          </p:cNvSpPr>
          <p:nvPr>
            <p:ph type="title"/>
          </p:nvPr>
        </p:nvSpPr>
        <p:spPr/>
        <p:txBody>
          <a:bodyPr/>
          <a:lstStyle/>
          <a:p>
            <a:r>
              <a:rPr lang="de-DE" dirty="0"/>
              <a:t>3.26 Go </a:t>
            </a:r>
            <a:r>
              <a:rPr lang="de-DE" dirty="0" err="1"/>
              <a:t>to</a:t>
            </a:r>
            <a:r>
              <a:rPr lang="de-DE" dirty="0"/>
              <a:t> Publish and </a:t>
            </a:r>
            <a:r>
              <a:rPr lang="de-DE" dirty="0" err="1"/>
              <a:t>click</a:t>
            </a:r>
            <a:r>
              <a:rPr lang="de-DE" dirty="0"/>
              <a:t> Publish</a:t>
            </a:r>
            <a:endParaRPr lang="en-US" dirty="0"/>
          </a:p>
        </p:txBody>
      </p:sp>
      <p:pic>
        <p:nvPicPr>
          <p:cNvPr id="6" name="Content Placeholder 5">
            <a:extLst>
              <a:ext uri="{FF2B5EF4-FFF2-40B4-BE49-F238E27FC236}">
                <a16:creationId xmlns:a16="http://schemas.microsoft.com/office/drawing/2014/main" id="{64856584-EDB2-3FD2-5532-F9534C19E43E}"/>
              </a:ext>
            </a:extLst>
          </p:cNvPr>
          <p:cNvPicPr>
            <a:picLocks noGrp="1" noChangeAspect="1"/>
          </p:cNvPicPr>
          <p:nvPr>
            <p:ph sz="quarter" idx="10"/>
          </p:nvPr>
        </p:nvPicPr>
        <p:blipFill>
          <a:blip r:embed="rId2"/>
          <a:stretch>
            <a:fillRect/>
          </a:stretch>
        </p:blipFill>
        <p:spPr>
          <a:xfrm>
            <a:off x="3005458" y="1435100"/>
            <a:ext cx="6176321" cy="4833938"/>
          </a:xfrm>
          <a:prstGeom prst="rect">
            <a:avLst/>
          </a:prstGeom>
        </p:spPr>
      </p:pic>
      <p:sp>
        <p:nvSpPr>
          <p:cNvPr id="7" name="Arrow: Right 6">
            <a:extLst>
              <a:ext uri="{FF2B5EF4-FFF2-40B4-BE49-F238E27FC236}">
                <a16:creationId xmlns:a16="http://schemas.microsoft.com/office/drawing/2014/main" id="{0E036E99-9394-7580-9B5E-6615C6534DD3}"/>
              </a:ext>
            </a:extLst>
          </p:cNvPr>
          <p:cNvSpPr/>
          <p:nvPr/>
        </p:nvSpPr>
        <p:spPr bwMode="auto">
          <a:xfrm rot="14198681">
            <a:off x="6333790" y="3695286"/>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43346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CC6953-DB03-CC19-B793-0DF7D5722B04}"/>
              </a:ext>
            </a:extLst>
          </p:cNvPr>
          <p:cNvSpPr>
            <a:spLocks noGrp="1"/>
          </p:cNvSpPr>
          <p:nvPr>
            <p:ph type="title"/>
          </p:nvPr>
        </p:nvSpPr>
        <p:spPr/>
        <p:txBody>
          <a:bodyPr/>
          <a:lstStyle/>
          <a:p>
            <a:r>
              <a:rPr lang="de-DE" dirty="0"/>
              <a:t>Solution Architecture</a:t>
            </a:r>
            <a:endParaRPr lang="en-US" dirty="0"/>
          </a:p>
        </p:txBody>
      </p:sp>
    </p:spTree>
    <p:extLst>
      <p:ext uri="{BB962C8B-B14F-4D97-AF65-F5344CB8AC3E}">
        <p14:creationId xmlns:p14="http://schemas.microsoft.com/office/powerpoint/2010/main" val="388641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p:txBody>
          <a:bodyPr/>
          <a:lstStyle/>
          <a:p>
            <a:r>
              <a:rPr lang="en-US" dirty="0">
                <a:solidFill>
                  <a:schemeClr val="accent3"/>
                </a:solidFill>
              </a:rPr>
              <a:t>Exercise 4</a:t>
            </a: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p:txBody>
          <a:bodyPr/>
          <a:lstStyle/>
          <a:p>
            <a:r>
              <a:rPr lang="de-DE" dirty="0"/>
              <a:t>Test SAP </a:t>
            </a:r>
            <a:r>
              <a:rPr lang="de-DE" dirty="0" err="1"/>
              <a:t>data</a:t>
            </a:r>
            <a:r>
              <a:rPr lang="de-DE" dirty="0"/>
              <a:t> </a:t>
            </a:r>
            <a:r>
              <a:rPr lang="de-DE" dirty="0" err="1"/>
              <a:t>access</a:t>
            </a:r>
            <a:r>
              <a:rPr lang="de-DE" dirty="0"/>
              <a:t> </a:t>
            </a:r>
            <a:r>
              <a:rPr lang="de-DE" dirty="0" err="1"/>
              <a:t>with</a:t>
            </a:r>
            <a:r>
              <a:rPr lang="de-DE" dirty="0"/>
              <a:t> </a:t>
            </a:r>
            <a:r>
              <a:rPr lang="de-DE" dirty="0" err="1"/>
              <a:t>the</a:t>
            </a:r>
            <a:r>
              <a:rPr lang="de-DE" dirty="0"/>
              <a:t> </a:t>
            </a:r>
            <a:r>
              <a:rPr lang="de-DE" dirty="0" err="1"/>
              <a:t>fixed</a:t>
            </a:r>
            <a:r>
              <a:rPr lang="de-DE" dirty="0"/>
              <a:t> </a:t>
            </a:r>
            <a:r>
              <a:rPr lang="de-DE" dirty="0" err="1"/>
              <a:t>flow</a:t>
            </a:r>
            <a:endParaRPr lang="en-US" dirty="0"/>
          </a:p>
        </p:txBody>
      </p:sp>
    </p:spTree>
    <p:extLst>
      <p:ext uri="{BB962C8B-B14F-4D97-AF65-F5344CB8AC3E}">
        <p14:creationId xmlns:p14="http://schemas.microsoft.com/office/powerpoint/2010/main" val="8381549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6CE0-8B4E-8B6C-22D0-69DD97A44697}"/>
              </a:ext>
            </a:extLst>
          </p:cNvPr>
          <p:cNvSpPr>
            <a:spLocks noGrp="1"/>
          </p:cNvSpPr>
          <p:nvPr>
            <p:ph type="title"/>
          </p:nvPr>
        </p:nvSpPr>
        <p:spPr/>
        <p:txBody>
          <a:bodyPr/>
          <a:lstStyle/>
          <a:p>
            <a:r>
              <a:rPr lang="de-DE" dirty="0"/>
              <a:t>4.1 </a:t>
            </a:r>
            <a:r>
              <a:rPr lang="de-DE" dirty="0" err="1"/>
              <a:t>Reload</a:t>
            </a:r>
            <a:r>
              <a:rPr lang="de-DE" dirty="0"/>
              <a:t> </a:t>
            </a:r>
            <a:r>
              <a:rPr lang="de-DE" dirty="0" err="1"/>
              <a:t>the</a:t>
            </a:r>
            <a:r>
              <a:rPr lang="de-DE" dirty="0"/>
              <a:t> </a:t>
            </a:r>
            <a:r>
              <a:rPr lang="de-DE" dirty="0" err="1"/>
              <a:t>demo</a:t>
            </a:r>
            <a:r>
              <a:rPr lang="de-DE" dirty="0"/>
              <a:t> </a:t>
            </a:r>
            <a:r>
              <a:rPr lang="de-DE" dirty="0" err="1"/>
              <a:t>website</a:t>
            </a:r>
            <a:endParaRPr lang="en-US" dirty="0"/>
          </a:p>
        </p:txBody>
      </p:sp>
      <p:pic>
        <p:nvPicPr>
          <p:cNvPr id="5" name="Content Placeholder 4">
            <a:extLst>
              <a:ext uri="{FF2B5EF4-FFF2-40B4-BE49-F238E27FC236}">
                <a16:creationId xmlns:a16="http://schemas.microsoft.com/office/drawing/2014/main" id="{07324D0A-B4DE-0841-931B-988B20DCF708}"/>
              </a:ext>
            </a:extLst>
          </p:cNvPr>
          <p:cNvPicPr>
            <a:picLocks noGrp="1" noChangeAspect="1"/>
          </p:cNvPicPr>
          <p:nvPr>
            <p:ph sz="quarter" idx="10"/>
          </p:nvPr>
        </p:nvPicPr>
        <p:blipFill>
          <a:blip r:embed="rId2"/>
          <a:stretch>
            <a:fillRect/>
          </a:stretch>
        </p:blipFill>
        <p:spPr>
          <a:xfrm>
            <a:off x="980352" y="1435100"/>
            <a:ext cx="10226533" cy="4833938"/>
          </a:xfrm>
        </p:spPr>
      </p:pic>
      <p:sp>
        <p:nvSpPr>
          <p:cNvPr id="6" name="Arrow: Right 5">
            <a:extLst>
              <a:ext uri="{FF2B5EF4-FFF2-40B4-BE49-F238E27FC236}">
                <a16:creationId xmlns:a16="http://schemas.microsoft.com/office/drawing/2014/main" id="{523C58A3-2036-A278-023F-47E1D17B9AF3}"/>
              </a:ext>
            </a:extLst>
          </p:cNvPr>
          <p:cNvSpPr/>
          <p:nvPr/>
        </p:nvSpPr>
        <p:spPr bwMode="auto">
          <a:xfrm rot="14198681">
            <a:off x="1938965" y="2301914"/>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37187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6CE0-8B4E-8B6C-22D0-69DD97A44697}"/>
              </a:ext>
            </a:extLst>
          </p:cNvPr>
          <p:cNvSpPr>
            <a:spLocks noGrp="1"/>
          </p:cNvSpPr>
          <p:nvPr>
            <p:ph type="title"/>
          </p:nvPr>
        </p:nvSpPr>
        <p:spPr/>
        <p:txBody>
          <a:bodyPr/>
          <a:lstStyle/>
          <a:p>
            <a:r>
              <a:rPr lang="de-DE" dirty="0"/>
              <a:t>4.2 </a:t>
            </a:r>
            <a:r>
              <a:rPr lang="de-DE" dirty="0" err="1"/>
              <a:t>You</a:t>
            </a:r>
            <a:r>
              <a:rPr lang="de-DE" dirty="0"/>
              <a:t> </a:t>
            </a:r>
            <a:r>
              <a:rPr lang="de-DE" dirty="0" err="1"/>
              <a:t>may</a:t>
            </a:r>
            <a:r>
              <a:rPr lang="de-DE" dirty="0"/>
              <a:t> </a:t>
            </a:r>
            <a:r>
              <a:rPr lang="de-DE" dirty="0" err="1"/>
              <a:t>need</a:t>
            </a:r>
            <a:r>
              <a:rPr lang="de-DE" dirty="0"/>
              <a:t> </a:t>
            </a:r>
            <a:r>
              <a:rPr lang="de-DE" dirty="0" err="1"/>
              <a:t>to</a:t>
            </a:r>
            <a:r>
              <a:rPr lang="de-DE" dirty="0"/>
              <a:t> </a:t>
            </a:r>
            <a:r>
              <a:rPr lang="de-DE" dirty="0" err="1"/>
              <a:t>re</a:t>
            </a:r>
            <a:r>
              <a:rPr lang="de-DE" dirty="0"/>
              <a:t>-login </a:t>
            </a:r>
            <a:r>
              <a:rPr lang="de-DE" dirty="0" err="1"/>
              <a:t>to</a:t>
            </a:r>
            <a:r>
              <a:rPr lang="de-DE" dirty="0"/>
              <a:t> </a:t>
            </a:r>
            <a:r>
              <a:rPr lang="de-DE" dirty="0" err="1"/>
              <a:t>the</a:t>
            </a:r>
            <a:r>
              <a:rPr lang="de-DE" dirty="0"/>
              <a:t> </a:t>
            </a:r>
            <a:r>
              <a:rPr lang="de-DE" dirty="0" err="1"/>
              <a:t>copilot</a:t>
            </a:r>
            <a:endParaRPr lang="en-US" dirty="0"/>
          </a:p>
        </p:txBody>
      </p:sp>
      <p:pic>
        <p:nvPicPr>
          <p:cNvPr id="5" name="Content Placeholder 4">
            <a:extLst>
              <a:ext uri="{FF2B5EF4-FFF2-40B4-BE49-F238E27FC236}">
                <a16:creationId xmlns:a16="http://schemas.microsoft.com/office/drawing/2014/main" id="{E96F4CA1-5E8F-8C85-66EC-87499C733C87}"/>
              </a:ext>
            </a:extLst>
          </p:cNvPr>
          <p:cNvPicPr>
            <a:picLocks noGrp="1" noChangeAspect="1"/>
          </p:cNvPicPr>
          <p:nvPr>
            <p:ph sz="quarter" idx="10"/>
          </p:nvPr>
        </p:nvPicPr>
        <p:blipFill>
          <a:blip r:embed="rId2"/>
          <a:stretch>
            <a:fillRect/>
          </a:stretch>
        </p:blipFill>
        <p:spPr>
          <a:xfrm>
            <a:off x="2973746" y="2451698"/>
            <a:ext cx="6239746" cy="2800741"/>
          </a:xfrm>
        </p:spPr>
      </p:pic>
      <p:sp>
        <p:nvSpPr>
          <p:cNvPr id="6" name="Arrow: Right 5">
            <a:extLst>
              <a:ext uri="{FF2B5EF4-FFF2-40B4-BE49-F238E27FC236}">
                <a16:creationId xmlns:a16="http://schemas.microsoft.com/office/drawing/2014/main" id="{61BD3D35-FA14-3D10-5440-2F4940CC494F}"/>
              </a:ext>
            </a:extLst>
          </p:cNvPr>
          <p:cNvSpPr/>
          <p:nvPr/>
        </p:nvSpPr>
        <p:spPr bwMode="auto">
          <a:xfrm rot="14198681">
            <a:off x="6484840" y="4313594"/>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77575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6CE0-8B4E-8B6C-22D0-69DD97A44697}"/>
              </a:ext>
            </a:extLst>
          </p:cNvPr>
          <p:cNvSpPr>
            <a:spLocks noGrp="1"/>
          </p:cNvSpPr>
          <p:nvPr>
            <p:ph type="title"/>
          </p:nvPr>
        </p:nvSpPr>
        <p:spPr/>
        <p:txBody>
          <a:bodyPr/>
          <a:lstStyle/>
          <a:p>
            <a:r>
              <a:rPr lang="de-DE" dirty="0"/>
              <a:t>4.3 Start </a:t>
            </a:r>
            <a:r>
              <a:rPr lang="de-DE" dirty="0" err="1"/>
              <a:t>the</a:t>
            </a:r>
            <a:r>
              <a:rPr lang="de-DE" dirty="0"/>
              <a:t> </a:t>
            </a:r>
            <a:r>
              <a:rPr lang="de-DE" dirty="0" err="1"/>
              <a:t>conversation</a:t>
            </a:r>
            <a:endParaRPr lang="en-US" dirty="0"/>
          </a:p>
        </p:txBody>
      </p:sp>
      <p:pic>
        <p:nvPicPr>
          <p:cNvPr id="5" name="Content Placeholder 4">
            <a:extLst>
              <a:ext uri="{FF2B5EF4-FFF2-40B4-BE49-F238E27FC236}">
                <a16:creationId xmlns:a16="http://schemas.microsoft.com/office/drawing/2014/main" id="{C4301F35-CAF4-6D27-9F6A-67A6C815E934}"/>
              </a:ext>
            </a:extLst>
          </p:cNvPr>
          <p:cNvPicPr>
            <a:picLocks noGrp="1" noChangeAspect="1"/>
          </p:cNvPicPr>
          <p:nvPr>
            <p:ph sz="quarter" idx="10"/>
          </p:nvPr>
        </p:nvPicPr>
        <p:blipFill>
          <a:blip r:embed="rId2"/>
          <a:stretch>
            <a:fillRect/>
          </a:stretch>
        </p:blipFill>
        <p:spPr>
          <a:xfrm>
            <a:off x="4610368" y="1435100"/>
            <a:ext cx="2966501" cy="4833938"/>
          </a:xfrm>
        </p:spPr>
      </p:pic>
    </p:spTree>
    <p:extLst>
      <p:ext uri="{BB962C8B-B14F-4D97-AF65-F5344CB8AC3E}">
        <p14:creationId xmlns:p14="http://schemas.microsoft.com/office/powerpoint/2010/main" val="383913004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6CE0-8B4E-8B6C-22D0-69DD97A44697}"/>
              </a:ext>
            </a:extLst>
          </p:cNvPr>
          <p:cNvSpPr>
            <a:spLocks noGrp="1"/>
          </p:cNvSpPr>
          <p:nvPr>
            <p:ph type="title"/>
          </p:nvPr>
        </p:nvSpPr>
        <p:spPr>
          <a:xfrm>
            <a:off x="588263" y="457200"/>
            <a:ext cx="11018520" cy="1107996"/>
          </a:xfrm>
        </p:spPr>
        <p:txBody>
          <a:bodyPr/>
          <a:lstStyle/>
          <a:p>
            <a:r>
              <a:rPr lang="de-DE" dirty="0"/>
              <a:t>4.4 </a:t>
            </a:r>
            <a:r>
              <a:rPr lang="de-DE" dirty="0" err="1"/>
              <a:t>Continue</a:t>
            </a:r>
            <a:r>
              <a:rPr lang="de-DE" dirty="0"/>
              <a:t> </a:t>
            </a:r>
            <a:r>
              <a:rPr lang="de-DE" dirty="0" err="1"/>
              <a:t>until</a:t>
            </a:r>
            <a:r>
              <a:rPr lang="de-DE" dirty="0"/>
              <a:t> </a:t>
            </a:r>
            <a:r>
              <a:rPr lang="de-DE" dirty="0" err="1"/>
              <a:t>you</a:t>
            </a:r>
            <a:r>
              <a:rPr lang="de-DE" dirty="0"/>
              <a:t> </a:t>
            </a:r>
            <a:r>
              <a:rPr lang="de-DE" dirty="0" err="1"/>
              <a:t>get</a:t>
            </a:r>
            <a:r>
              <a:rPr lang="de-DE" dirty="0"/>
              <a:t> </a:t>
            </a:r>
            <a:r>
              <a:rPr lang="de-DE" dirty="0" err="1"/>
              <a:t>the</a:t>
            </a:r>
            <a:r>
              <a:rPr lang="de-DE" dirty="0"/>
              <a:t> </a:t>
            </a:r>
            <a:r>
              <a:rPr lang="de-DE" dirty="0" err="1"/>
              <a:t>details</a:t>
            </a:r>
            <a:r>
              <a:rPr lang="de-DE" dirty="0"/>
              <a:t> </a:t>
            </a:r>
            <a:r>
              <a:rPr lang="de-DE" dirty="0" err="1"/>
              <a:t>of</a:t>
            </a:r>
            <a:r>
              <a:rPr lang="de-DE" dirty="0"/>
              <a:t> a </a:t>
            </a:r>
            <a:r>
              <a:rPr lang="de-DE" dirty="0" err="1"/>
              <a:t>product</a:t>
            </a:r>
            <a:r>
              <a:rPr lang="de-DE" dirty="0"/>
              <a:t> </a:t>
            </a:r>
            <a:r>
              <a:rPr lang="de-DE" dirty="0" err="1"/>
              <a:t>you</a:t>
            </a:r>
            <a:r>
              <a:rPr lang="de-DE" dirty="0"/>
              <a:t> </a:t>
            </a:r>
            <a:r>
              <a:rPr lang="de-DE" dirty="0" err="1"/>
              <a:t>are</a:t>
            </a:r>
            <a:r>
              <a:rPr lang="de-DE" dirty="0"/>
              <a:t> </a:t>
            </a:r>
            <a:r>
              <a:rPr lang="de-DE" dirty="0" err="1"/>
              <a:t>interested</a:t>
            </a:r>
            <a:r>
              <a:rPr lang="de-DE" dirty="0"/>
              <a:t> in</a:t>
            </a:r>
            <a:endParaRPr lang="en-US" dirty="0"/>
          </a:p>
        </p:txBody>
      </p:sp>
      <p:pic>
        <p:nvPicPr>
          <p:cNvPr id="8" name="Content Placeholder 7">
            <a:extLst>
              <a:ext uri="{FF2B5EF4-FFF2-40B4-BE49-F238E27FC236}">
                <a16:creationId xmlns:a16="http://schemas.microsoft.com/office/drawing/2014/main" id="{375AD3CB-6170-1542-86F3-1A678548CA88}"/>
              </a:ext>
            </a:extLst>
          </p:cNvPr>
          <p:cNvPicPr>
            <a:picLocks noGrp="1" noChangeAspect="1"/>
          </p:cNvPicPr>
          <p:nvPr>
            <p:ph sz="quarter" idx="10"/>
          </p:nvPr>
        </p:nvPicPr>
        <p:blipFill>
          <a:blip r:embed="rId2"/>
          <a:stretch>
            <a:fillRect/>
          </a:stretch>
        </p:blipFill>
        <p:spPr>
          <a:xfrm>
            <a:off x="4045755" y="2016690"/>
            <a:ext cx="4744650" cy="4252348"/>
          </a:xfrm>
          <a:prstGeom prst="rect">
            <a:avLst/>
          </a:prstGeom>
        </p:spPr>
      </p:pic>
    </p:spTree>
    <p:extLst>
      <p:ext uri="{BB962C8B-B14F-4D97-AF65-F5344CB8AC3E}">
        <p14:creationId xmlns:p14="http://schemas.microsoft.com/office/powerpoint/2010/main" val="98939179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p:txBody>
          <a:bodyPr/>
          <a:lstStyle/>
          <a:p>
            <a:r>
              <a:rPr lang="en-US" dirty="0">
                <a:solidFill>
                  <a:schemeClr val="accent3"/>
                </a:solidFill>
              </a:rPr>
              <a:t>Exercise 5</a:t>
            </a: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p:txBody>
          <a:bodyPr/>
          <a:lstStyle/>
          <a:p>
            <a:r>
              <a:rPr lang="de-DE" dirty="0"/>
              <a:t>Change </a:t>
            </a:r>
            <a:r>
              <a:rPr lang="de-DE" dirty="0" err="1"/>
              <a:t>the</a:t>
            </a:r>
            <a:r>
              <a:rPr lang="de-DE" dirty="0"/>
              <a:t> </a:t>
            </a:r>
            <a:r>
              <a:rPr lang="de-DE" dirty="0" err="1"/>
              <a:t>user‘s</a:t>
            </a:r>
            <a:r>
              <a:rPr lang="de-DE" dirty="0"/>
              <a:t> </a:t>
            </a:r>
            <a:r>
              <a:rPr lang="de-DE" dirty="0" err="1"/>
              <a:t>authorizations</a:t>
            </a:r>
            <a:r>
              <a:rPr lang="de-DE" dirty="0"/>
              <a:t> in SAP</a:t>
            </a:r>
            <a:endParaRPr lang="en-US" dirty="0"/>
          </a:p>
        </p:txBody>
      </p:sp>
    </p:spTree>
    <p:extLst>
      <p:ext uri="{BB962C8B-B14F-4D97-AF65-F5344CB8AC3E}">
        <p14:creationId xmlns:p14="http://schemas.microsoft.com/office/powerpoint/2010/main" val="21905646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39666D-9144-F91A-9DBA-0DCE5924B783}"/>
              </a:ext>
            </a:extLst>
          </p:cNvPr>
          <p:cNvPicPr>
            <a:picLocks noChangeAspect="1"/>
          </p:cNvPicPr>
          <p:nvPr/>
        </p:nvPicPr>
        <p:blipFill>
          <a:blip r:embed="rId2"/>
          <a:stretch>
            <a:fillRect/>
          </a:stretch>
        </p:blipFill>
        <p:spPr>
          <a:xfrm>
            <a:off x="4446786" y="1828800"/>
            <a:ext cx="4373744" cy="4243756"/>
          </a:xfrm>
          <a:prstGeom prst="rect">
            <a:avLst/>
          </a:prstGeom>
        </p:spPr>
      </p:pic>
      <p:sp>
        <p:nvSpPr>
          <p:cNvPr id="2" name="Title 1">
            <a:extLst>
              <a:ext uri="{FF2B5EF4-FFF2-40B4-BE49-F238E27FC236}">
                <a16:creationId xmlns:a16="http://schemas.microsoft.com/office/drawing/2014/main" id="{E7D0AF1B-3910-903B-2C45-77236D9EF14C}"/>
              </a:ext>
            </a:extLst>
          </p:cNvPr>
          <p:cNvSpPr>
            <a:spLocks noGrp="1"/>
          </p:cNvSpPr>
          <p:nvPr>
            <p:ph type="title"/>
          </p:nvPr>
        </p:nvSpPr>
        <p:spPr>
          <a:xfrm>
            <a:off x="588263" y="457200"/>
            <a:ext cx="11018520" cy="984885"/>
          </a:xfrm>
        </p:spPr>
        <p:txBody>
          <a:bodyPr/>
          <a:lstStyle/>
          <a:p>
            <a:r>
              <a:rPr lang="de-DE" sz="3200" dirty="0"/>
              <a:t>5.1 Access </a:t>
            </a:r>
            <a:r>
              <a:rPr lang="de-DE" sz="3200" dirty="0" err="1"/>
              <a:t>the</a:t>
            </a:r>
            <a:r>
              <a:rPr lang="de-DE" sz="3200" dirty="0"/>
              <a:t> SAP </a:t>
            </a:r>
            <a:r>
              <a:rPr lang="de-DE" sz="3200" dirty="0" err="1"/>
              <a:t>system</a:t>
            </a:r>
            <a:r>
              <a:rPr lang="de-DE" sz="3200" dirty="0"/>
              <a:t> </a:t>
            </a:r>
            <a:r>
              <a:rPr lang="de-DE" sz="3200" dirty="0" err="1"/>
              <a:t>as</a:t>
            </a:r>
            <a:r>
              <a:rPr lang="de-DE" sz="3200" dirty="0"/>
              <a:t> </a:t>
            </a:r>
            <a:r>
              <a:rPr lang="de-DE" sz="3200" dirty="0" err="1"/>
              <a:t>user</a:t>
            </a:r>
            <a:r>
              <a:rPr lang="de-DE" sz="3200" dirty="0"/>
              <a:t> USER&lt;N&gt;ADM </a:t>
            </a:r>
            <a:r>
              <a:rPr lang="de-DE" sz="3200" dirty="0" err="1"/>
              <a:t>with</a:t>
            </a:r>
            <a:r>
              <a:rPr lang="de-DE" sz="3200" dirty="0"/>
              <a:t> </a:t>
            </a:r>
            <a:r>
              <a:rPr lang="de-DE" sz="3200" dirty="0" err="1"/>
              <a:t>the</a:t>
            </a:r>
            <a:r>
              <a:rPr lang="de-DE" sz="3200" dirty="0"/>
              <a:t> </a:t>
            </a:r>
            <a:r>
              <a:rPr lang="de-DE" sz="3200" dirty="0">
                <a:hlinkClick r:id="rId3"/>
              </a:rPr>
              <a:t>Web GUI</a:t>
            </a:r>
            <a:r>
              <a:rPr lang="de-DE" sz="3200" dirty="0"/>
              <a:t>, </a:t>
            </a:r>
            <a:r>
              <a:rPr lang="de-DE" sz="3200" dirty="0" err="1"/>
              <a:t>password</a:t>
            </a:r>
            <a:r>
              <a:rPr lang="de-DE" sz="3200" dirty="0"/>
              <a:t> Welcome24#1234</a:t>
            </a:r>
            <a:endParaRPr lang="en-US" sz="3200" dirty="0"/>
          </a:p>
        </p:txBody>
      </p:sp>
      <p:sp>
        <p:nvSpPr>
          <p:cNvPr id="6" name="Arrow: Right 5">
            <a:extLst>
              <a:ext uri="{FF2B5EF4-FFF2-40B4-BE49-F238E27FC236}">
                <a16:creationId xmlns:a16="http://schemas.microsoft.com/office/drawing/2014/main" id="{8D9B80D4-87C1-20D2-E010-4D483719047E}"/>
              </a:ext>
            </a:extLst>
          </p:cNvPr>
          <p:cNvSpPr/>
          <p:nvPr/>
        </p:nvSpPr>
        <p:spPr bwMode="auto">
          <a:xfrm rot="14198681">
            <a:off x="5851492" y="4084331"/>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068214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AF1B-3910-903B-2C45-77236D9EF14C}"/>
              </a:ext>
            </a:extLst>
          </p:cNvPr>
          <p:cNvSpPr>
            <a:spLocks noGrp="1"/>
          </p:cNvSpPr>
          <p:nvPr>
            <p:ph type="title"/>
          </p:nvPr>
        </p:nvSpPr>
        <p:spPr>
          <a:xfrm>
            <a:off x="588263" y="457200"/>
            <a:ext cx="11018520" cy="984885"/>
          </a:xfrm>
        </p:spPr>
        <p:txBody>
          <a:bodyPr/>
          <a:lstStyle/>
          <a:p>
            <a:r>
              <a:rPr lang="de-DE" sz="3200" dirty="0"/>
              <a:t>5.2 Enter </a:t>
            </a:r>
            <a:r>
              <a:rPr lang="de-DE" sz="3200" dirty="0" err="1"/>
              <a:t>transaction</a:t>
            </a:r>
            <a:r>
              <a:rPr lang="de-DE" sz="3200" dirty="0"/>
              <a:t> code </a:t>
            </a:r>
            <a:r>
              <a:rPr lang="de-DE" sz="3200" dirty="0">
                <a:sym typeface="Wingdings" panose="05000000000000000000" pitchFamily="2" charset="2"/>
              </a:rPr>
              <a:t>PFCG (</a:t>
            </a:r>
            <a:r>
              <a:rPr lang="de-DE" sz="3200" dirty="0" err="1">
                <a:sym typeface="Wingdings" panose="05000000000000000000" pitchFamily="2" charset="2"/>
              </a:rPr>
              <a:t>Role</a:t>
            </a:r>
            <a:r>
              <a:rPr lang="de-DE" sz="3200" dirty="0">
                <a:sym typeface="Wingdings" panose="05000000000000000000" pitchFamily="2" charset="2"/>
              </a:rPr>
              <a:t> Maintenance) and </a:t>
            </a:r>
            <a:r>
              <a:rPr lang="de-DE" sz="3200" dirty="0" err="1">
                <a:sym typeface="Wingdings" panose="05000000000000000000" pitchFamily="2" charset="2"/>
              </a:rPr>
              <a:t>hit</a:t>
            </a:r>
            <a:r>
              <a:rPr lang="de-DE" sz="3200" dirty="0">
                <a:sym typeface="Wingdings" panose="05000000000000000000" pitchFamily="2" charset="2"/>
              </a:rPr>
              <a:t> Return</a:t>
            </a:r>
            <a:endParaRPr lang="en-US" sz="3200" dirty="0"/>
          </a:p>
        </p:txBody>
      </p:sp>
      <p:pic>
        <p:nvPicPr>
          <p:cNvPr id="8" name="Picture 7">
            <a:extLst>
              <a:ext uri="{FF2B5EF4-FFF2-40B4-BE49-F238E27FC236}">
                <a16:creationId xmlns:a16="http://schemas.microsoft.com/office/drawing/2014/main" id="{052E4ED5-BE10-97E6-587E-CB17EF14896C}"/>
              </a:ext>
            </a:extLst>
          </p:cNvPr>
          <p:cNvPicPr>
            <a:picLocks noChangeAspect="1"/>
          </p:cNvPicPr>
          <p:nvPr/>
        </p:nvPicPr>
        <p:blipFill>
          <a:blip r:embed="rId2"/>
          <a:stretch>
            <a:fillRect/>
          </a:stretch>
        </p:blipFill>
        <p:spPr>
          <a:xfrm>
            <a:off x="1985207" y="2332619"/>
            <a:ext cx="8021169" cy="3038899"/>
          </a:xfrm>
          <a:prstGeom prst="rect">
            <a:avLst/>
          </a:prstGeom>
        </p:spPr>
      </p:pic>
      <p:sp>
        <p:nvSpPr>
          <p:cNvPr id="11" name="Arrow: Right 10">
            <a:extLst>
              <a:ext uri="{FF2B5EF4-FFF2-40B4-BE49-F238E27FC236}">
                <a16:creationId xmlns:a16="http://schemas.microsoft.com/office/drawing/2014/main" id="{8AC6719A-CEA4-7DC1-A986-8025C5CF5DE4}"/>
              </a:ext>
            </a:extLst>
          </p:cNvPr>
          <p:cNvSpPr/>
          <p:nvPr/>
        </p:nvSpPr>
        <p:spPr bwMode="auto">
          <a:xfrm rot="14198681">
            <a:off x="3933945" y="3404849"/>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805436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0AF1B-3910-903B-2C45-77236D9EF14C}"/>
              </a:ext>
            </a:extLst>
          </p:cNvPr>
          <p:cNvSpPr>
            <a:spLocks noGrp="1"/>
          </p:cNvSpPr>
          <p:nvPr>
            <p:ph type="title"/>
          </p:nvPr>
        </p:nvSpPr>
        <p:spPr>
          <a:xfrm>
            <a:off x="588263" y="457200"/>
            <a:ext cx="11018520" cy="1107996"/>
          </a:xfrm>
        </p:spPr>
        <p:txBody>
          <a:bodyPr/>
          <a:lstStyle/>
          <a:p>
            <a:r>
              <a:rPr lang="de-DE" dirty="0"/>
              <a:t>5.3 Enter PRODUCT_CATALOG_USER&lt;N&gt; in </a:t>
            </a:r>
            <a:r>
              <a:rPr lang="de-DE" dirty="0" err="1"/>
              <a:t>the</a:t>
            </a:r>
            <a:r>
              <a:rPr lang="de-DE" dirty="0"/>
              <a:t> </a:t>
            </a:r>
            <a:r>
              <a:rPr lang="de-DE" dirty="0" err="1"/>
              <a:t>Role</a:t>
            </a:r>
            <a:r>
              <a:rPr lang="de-DE" dirty="0"/>
              <a:t> </a:t>
            </a:r>
            <a:r>
              <a:rPr lang="de-DE" dirty="0" err="1"/>
              <a:t>field</a:t>
            </a:r>
            <a:r>
              <a:rPr lang="de-DE" dirty="0"/>
              <a:t> and </a:t>
            </a:r>
            <a:r>
              <a:rPr lang="de-DE" dirty="0" err="1"/>
              <a:t>hit</a:t>
            </a:r>
            <a:r>
              <a:rPr lang="de-DE" dirty="0"/>
              <a:t> </a:t>
            </a:r>
            <a:r>
              <a:rPr lang="de-DE" dirty="0" err="1"/>
              <a:t>the</a:t>
            </a:r>
            <a:r>
              <a:rPr lang="de-DE" dirty="0"/>
              <a:t> </a:t>
            </a:r>
            <a:r>
              <a:rPr lang="de-DE" dirty="0" err="1"/>
              <a:t>pencil</a:t>
            </a:r>
            <a:r>
              <a:rPr lang="de-DE" dirty="0"/>
              <a:t> </a:t>
            </a:r>
            <a:r>
              <a:rPr lang="de-DE" dirty="0" err="1"/>
              <a:t>button</a:t>
            </a:r>
            <a:endParaRPr lang="en-US" dirty="0"/>
          </a:p>
        </p:txBody>
      </p:sp>
      <p:pic>
        <p:nvPicPr>
          <p:cNvPr id="10" name="Content Placeholder 9">
            <a:extLst>
              <a:ext uri="{FF2B5EF4-FFF2-40B4-BE49-F238E27FC236}">
                <a16:creationId xmlns:a16="http://schemas.microsoft.com/office/drawing/2014/main" id="{65F6E710-D807-4B4E-8DBE-5144FC6EFC0A}"/>
              </a:ext>
            </a:extLst>
          </p:cNvPr>
          <p:cNvPicPr>
            <a:picLocks noGrp="1" noChangeAspect="1"/>
          </p:cNvPicPr>
          <p:nvPr>
            <p:ph sz="quarter" idx="10"/>
          </p:nvPr>
        </p:nvPicPr>
        <p:blipFill>
          <a:blip r:embed="rId2"/>
          <a:stretch>
            <a:fillRect/>
          </a:stretch>
        </p:blipFill>
        <p:spPr>
          <a:xfrm>
            <a:off x="1078006" y="1827724"/>
            <a:ext cx="10031225" cy="4048690"/>
          </a:xfrm>
        </p:spPr>
      </p:pic>
      <p:sp>
        <p:nvSpPr>
          <p:cNvPr id="6" name="Arrow: Right 5">
            <a:extLst>
              <a:ext uri="{FF2B5EF4-FFF2-40B4-BE49-F238E27FC236}">
                <a16:creationId xmlns:a16="http://schemas.microsoft.com/office/drawing/2014/main" id="{82E6134A-6A60-8460-2718-8AF493E54859}"/>
              </a:ext>
            </a:extLst>
          </p:cNvPr>
          <p:cNvSpPr/>
          <p:nvPr/>
        </p:nvSpPr>
        <p:spPr bwMode="auto">
          <a:xfrm rot="14198681">
            <a:off x="9112202" y="3858123"/>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148053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CAFB7D-91FE-7626-3C01-9BB737ED15DD}"/>
              </a:ext>
            </a:extLst>
          </p:cNvPr>
          <p:cNvPicPr>
            <a:picLocks noChangeAspect="1"/>
          </p:cNvPicPr>
          <p:nvPr/>
        </p:nvPicPr>
        <p:blipFill>
          <a:blip r:embed="rId2"/>
          <a:stretch>
            <a:fillRect/>
          </a:stretch>
        </p:blipFill>
        <p:spPr>
          <a:xfrm>
            <a:off x="4548064" y="1232692"/>
            <a:ext cx="4850196" cy="5036345"/>
          </a:xfrm>
          <a:prstGeom prst="rect">
            <a:avLst/>
          </a:prstGeom>
        </p:spPr>
      </p:pic>
      <p:sp>
        <p:nvSpPr>
          <p:cNvPr id="2" name="Title 1">
            <a:extLst>
              <a:ext uri="{FF2B5EF4-FFF2-40B4-BE49-F238E27FC236}">
                <a16:creationId xmlns:a16="http://schemas.microsoft.com/office/drawing/2014/main" id="{E7D0AF1B-3910-903B-2C45-77236D9EF14C}"/>
              </a:ext>
            </a:extLst>
          </p:cNvPr>
          <p:cNvSpPr>
            <a:spLocks noGrp="1"/>
          </p:cNvSpPr>
          <p:nvPr>
            <p:ph type="title"/>
          </p:nvPr>
        </p:nvSpPr>
        <p:spPr>
          <a:xfrm>
            <a:off x="588263" y="457200"/>
            <a:ext cx="11018520" cy="1107996"/>
          </a:xfrm>
        </p:spPr>
        <p:txBody>
          <a:bodyPr/>
          <a:lstStyle/>
          <a:p>
            <a:r>
              <a:rPr lang="de-DE" dirty="0"/>
              <a:t>5.4 Switch </a:t>
            </a:r>
            <a:r>
              <a:rPr lang="de-DE" dirty="0" err="1"/>
              <a:t>to</a:t>
            </a:r>
            <a:r>
              <a:rPr lang="de-DE" dirty="0"/>
              <a:t> </a:t>
            </a:r>
            <a:r>
              <a:rPr lang="de-DE" dirty="0" err="1"/>
              <a:t>tab</a:t>
            </a:r>
            <a:r>
              <a:rPr lang="de-DE" dirty="0"/>
              <a:t> </a:t>
            </a:r>
            <a:r>
              <a:rPr lang="de-DE" dirty="0" err="1"/>
              <a:t>Authorizations</a:t>
            </a:r>
            <a:r>
              <a:rPr lang="de-DE" dirty="0"/>
              <a:t> and </a:t>
            </a:r>
            <a:r>
              <a:rPr lang="de-DE" dirty="0" err="1"/>
              <a:t>click</a:t>
            </a:r>
            <a:r>
              <a:rPr lang="de-DE" dirty="0"/>
              <a:t> Change </a:t>
            </a:r>
            <a:r>
              <a:rPr lang="de-DE" dirty="0" err="1"/>
              <a:t>Authorization</a:t>
            </a:r>
            <a:r>
              <a:rPr lang="de-DE" dirty="0"/>
              <a:t> Data</a:t>
            </a:r>
            <a:endParaRPr lang="en-US" dirty="0"/>
          </a:p>
        </p:txBody>
      </p:sp>
      <p:sp>
        <p:nvSpPr>
          <p:cNvPr id="6" name="Arrow: Right 5">
            <a:extLst>
              <a:ext uri="{FF2B5EF4-FFF2-40B4-BE49-F238E27FC236}">
                <a16:creationId xmlns:a16="http://schemas.microsoft.com/office/drawing/2014/main" id="{CB52944A-F4F1-DFBF-ACC5-CC0A29E34FE0}"/>
              </a:ext>
            </a:extLst>
          </p:cNvPr>
          <p:cNvSpPr/>
          <p:nvPr/>
        </p:nvSpPr>
        <p:spPr bwMode="auto">
          <a:xfrm rot="14198681">
            <a:off x="4932206" y="5468524"/>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49883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B4536D-E3F1-6E0A-EDBC-0F653BFAF361}"/>
              </a:ext>
            </a:extLst>
          </p:cNvPr>
          <p:cNvSpPr>
            <a:spLocks noGrp="1"/>
          </p:cNvSpPr>
          <p:nvPr>
            <p:ph type="title"/>
          </p:nvPr>
        </p:nvSpPr>
        <p:spPr>
          <a:xfrm>
            <a:off x="588262" y="457200"/>
            <a:ext cx="11120261" cy="1107996"/>
          </a:xfrm>
        </p:spPr>
        <p:txBody>
          <a:bodyPr/>
          <a:lstStyle/>
          <a:p>
            <a:r>
              <a:rPr lang="de-DE" dirty="0"/>
              <a:t>Secure &amp; </a:t>
            </a:r>
            <a:r>
              <a:rPr lang="de-DE" dirty="0" err="1"/>
              <a:t>compliant</a:t>
            </a:r>
            <a:r>
              <a:rPr lang="de-DE" dirty="0"/>
              <a:t> </a:t>
            </a:r>
            <a:r>
              <a:rPr lang="de-DE" dirty="0" err="1"/>
              <a:t>access</a:t>
            </a:r>
            <a:r>
              <a:rPr lang="de-DE" dirty="0"/>
              <a:t> </a:t>
            </a:r>
            <a:r>
              <a:rPr lang="de-DE" dirty="0" err="1"/>
              <a:t>to</a:t>
            </a:r>
            <a:r>
              <a:rPr lang="de-DE" dirty="0"/>
              <a:t> SAP </a:t>
            </a:r>
            <a:r>
              <a:rPr lang="de-DE" dirty="0" err="1"/>
              <a:t>with</a:t>
            </a:r>
            <a:r>
              <a:rPr lang="de-DE" dirty="0"/>
              <a:t> </a:t>
            </a:r>
            <a:r>
              <a:rPr lang="de-DE" dirty="0" err="1"/>
              <a:t>Principal</a:t>
            </a:r>
            <a:r>
              <a:rPr lang="de-DE" dirty="0"/>
              <a:t> Propagation</a:t>
            </a:r>
            <a:endParaRPr lang="en-US" dirty="0"/>
          </a:p>
        </p:txBody>
      </p:sp>
      <p:pic>
        <p:nvPicPr>
          <p:cNvPr id="6" name="Content Placeholder 5">
            <a:extLst>
              <a:ext uri="{FF2B5EF4-FFF2-40B4-BE49-F238E27FC236}">
                <a16:creationId xmlns:a16="http://schemas.microsoft.com/office/drawing/2014/main" id="{9DAC1EBD-2EA6-2C64-F4AF-B8112F06D06E}"/>
              </a:ext>
            </a:extLst>
          </p:cNvPr>
          <p:cNvPicPr>
            <a:picLocks noGrp="1" noChangeAspect="1"/>
          </p:cNvPicPr>
          <p:nvPr>
            <p:ph sz="quarter" idx="10"/>
          </p:nvPr>
        </p:nvPicPr>
        <p:blipFill>
          <a:blip r:embed="rId2"/>
          <a:stretch>
            <a:fillRect/>
          </a:stretch>
        </p:blipFill>
        <p:spPr>
          <a:xfrm>
            <a:off x="5534527" y="2150334"/>
            <a:ext cx="736263" cy="919141"/>
          </a:xfrm>
          <a:prstGeom prst="rect">
            <a:avLst/>
          </a:prstGeom>
        </p:spPr>
      </p:pic>
      <p:sp>
        <p:nvSpPr>
          <p:cNvPr id="7" name="TextBox 6">
            <a:extLst>
              <a:ext uri="{FF2B5EF4-FFF2-40B4-BE49-F238E27FC236}">
                <a16:creationId xmlns:a16="http://schemas.microsoft.com/office/drawing/2014/main" id="{53966323-24AC-BFB1-5857-07B52F192744}"/>
              </a:ext>
            </a:extLst>
          </p:cNvPr>
          <p:cNvSpPr txBox="1"/>
          <p:nvPr/>
        </p:nvSpPr>
        <p:spPr>
          <a:xfrm>
            <a:off x="5482430" y="3107975"/>
            <a:ext cx="852798" cy="492443"/>
          </a:xfrm>
          <a:prstGeom prst="rect">
            <a:avLst/>
          </a:prstGeom>
          <a:noFill/>
        </p:spPr>
        <p:txBody>
          <a:bodyPr wrap="none" lIns="0" tIns="0" rIns="0" bIns="0" rtlCol="0">
            <a:spAutoFit/>
          </a:bodyPr>
          <a:lstStyle/>
          <a:p>
            <a:pPr algn="ctr"/>
            <a:r>
              <a:rPr lang="de-DE" sz="1600" dirty="0"/>
              <a:t>John </a:t>
            </a:r>
            <a:r>
              <a:rPr lang="de-DE" sz="1600" dirty="0" err="1"/>
              <a:t>Doe</a:t>
            </a:r>
            <a:br>
              <a:rPr lang="de-DE" sz="1600" dirty="0"/>
            </a:br>
            <a:r>
              <a:rPr lang="de-DE" sz="1600" dirty="0"/>
              <a:t>(User)</a:t>
            </a:r>
            <a:endParaRPr lang="en-US" sz="1600" dirty="0" err="1"/>
          </a:p>
        </p:txBody>
      </p:sp>
      <p:pic>
        <p:nvPicPr>
          <p:cNvPr id="8" name="Picture 18" descr="Microsoft Entra ID – Wikipedia">
            <a:extLst>
              <a:ext uri="{FF2B5EF4-FFF2-40B4-BE49-F238E27FC236}">
                <a16:creationId xmlns:a16="http://schemas.microsoft.com/office/drawing/2014/main" id="{846FE4B7-A4E9-3F23-C30E-C173E66D8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16" y="2571451"/>
            <a:ext cx="783299" cy="7519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CD552A8-78AA-E1D0-F7B5-7345FA29C6A5}"/>
              </a:ext>
            </a:extLst>
          </p:cNvPr>
          <p:cNvSpPr txBox="1"/>
          <p:nvPr/>
        </p:nvSpPr>
        <p:spPr>
          <a:xfrm>
            <a:off x="985679" y="2325370"/>
            <a:ext cx="1373453" cy="246221"/>
          </a:xfrm>
          <a:prstGeom prst="rect">
            <a:avLst/>
          </a:prstGeom>
          <a:noFill/>
        </p:spPr>
        <p:txBody>
          <a:bodyPr wrap="none" lIns="0" tIns="0" rIns="0" bIns="0" rtlCol="0">
            <a:spAutoFit/>
          </a:bodyPr>
          <a:lstStyle/>
          <a:p>
            <a:pPr algn="l"/>
            <a:r>
              <a:rPr lang="de-DE" sz="1600" dirty="0"/>
              <a:t>Entra ID </a:t>
            </a:r>
            <a:r>
              <a:rPr lang="de-DE" sz="1600" dirty="0" err="1"/>
              <a:t>Tenant</a:t>
            </a:r>
            <a:endParaRPr lang="en-US" sz="1600" dirty="0" err="1"/>
          </a:p>
        </p:txBody>
      </p:sp>
      <p:grpSp>
        <p:nvGrpSpPr>
          <p:cNvPr id="1078" name="Group 1077">
            <a:extLst>
              <a:ext uri="{FF2B5EF4-FFF2-40B4-BE49-F238E27FC236}">
                <a16:creationId xmlns:a16="http://schemas.microsoft.com/office/drawing/2014/main" id="{94D83E21-B49F-11F8-E0BA-9052B14FEC22}"/>
              </a:ext>
            </a:extLst>
          </p:cNvPr>
          <p:cNvGrpSpPr/>
          <p:nvPr/>
        </p:nvGrpSpPr>
        <p:grpSpPr>
          <a:xfrm>
            <a:off x="2069316" y="2518493"/>
            <a:ext cx="3322559" cy="306160"/>
            <a:chOff x="2069316" y="2381859"/>
            <a:chExt cx="3322559" cy="306160"/>
          </a:xfrm>
        </p:grpSpPr>
        <p:cxnSp>
          <p:nvCxnSpPr>
            <p:cNvPr id="10" name="Elbow Connector 83">
              <a:extLst>
                <a:ext uri="{FF2B5EF4-FFF2-40B4-BE49-F238E27FC236}">
                  <a16:creationId xmlns:a16="http://schemas.microsoft.com/office/drawing/2014/main" id="{1E2F1532-8FD2-0AEB-2E98-56F0D8862BFA}"/>
                </a:ext>
              </a:extLst>
            </p:cNvPr>
            <p:cNvCxnSpPr>
              <a:cxnSpLocks/>
            </p:cNvCxnSpPr>
            <p:nvPr/>
          </p:nvCxnSpPr>
          <p:spPr>
            <a:xfrm rot="10800000" flipV="1">
              <a:off x="2069316" y="2688017"/>
              <a:ext cx="3322559" cy="2"/>
            </a:xfrm>
            <a:prstGeom prst="bentConnector3">
              <a:avLst>
                <a:gd name="adj1" fmla="val 50000"/>
              </a:avLst>
            </a:prstGeom>
            <a:ln w="19050" cap="rnd" cmpd="sng">
              <a:solidFill>
                <a:schemeClr val="tx1">
                  <a:lumMod val="65000"/>
                  <a:lumOff val="35000"/>
                </a:schemeClr>
              </a:solidFill>
              <a:roun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8E7110-A753-6261-C36E-C4376E7E9A6A}"/>
                </a:ext>
              </a:extLst>
            </p:cNvPr>
            <p:cNvSpPr txBox="1"/>
            <p:nvPr/>
          </p:nvSpPr>
          <p:spPr>
            <a:xfrm>
              <a:off x="2569815" y="2381859"/>
              <a:ext cx="2041136" cy="215444"/>
            </a:xfrm>
            <a:prstGeom prst="rect">
              <a:avLst/>
            </a:prstGeom>
            <a:noFill/>
          </p:spPr>
          <p:txBody>
            <a:bodyPr wrap="none" lIns="0" tIns="0" rIns="0" bIns="0" rtlCol="0">
              <a:spAutoFit/>
            </a:bodyPr>
            <a:lstStyle/>
            <a:p>
              <a:pPr algn="l"/>
              <a:r>
                <a:rPr lang="de-DE" sz="1400" dirty="0"/>
                <a:t>Login (Password, MFA., …)</a:t>
              </a:r>
              <a:endParaRPr lang="en-US" sz="1400" dirty="0" err="1"/>
            </a:p>
          </p:txBody>
        </p:sp>
      </p:grpSp>
      <p:pic>
        <p:nvPicPr>
          <p:cNvPr id="20" name="Picture 122">
            <a:extLst>
              <a:ext uri="{FF2B5EF4-FFF2-40B4-BE49-F238E27FC236}">
                <a16:creationId xmlns:a16="http://schemas.microsoft.com/office/drawing/2014/main" id="{379EF49E-30BB-F2ED-B777-301CC92EF1EE}"/>
              </a:ext>
            </a:extLst>
          </p:cNvPr>
          <p:cNvPicPr>
            <a:picLocks noChangeAspect="1"/>
          </p:cNvPicPr>
          <p:nvPr/>
        </p:nvPicPr>
        <p:blipFill>
          <a:blip r:embed="rId4"/>
          <a:stretch>
            <a:fillRect/>
          </a:stretch>
        </p:blipFill>
        <p:spPr>
          <a:xfrm>
            <a:off x="9838855" y="2891161"/>
            <a:ext cx="671676" cy="671676"/>
          </a:xfrm>
          <a:prstGeom prst="rect">
            <a:avLst/>
          </a:prstGeom>
          <a:noFill/>
        </p:spPr>
      </p:pic>
      <p:pic>
        <p:nvPicPr>
          <p:cNvPr id="21" name="Picture 6" descr="SAP Unternehmenssoftware | Geschäftsanwendungen und Technologie">
            <a:extLst>
              <a:ext uri="{FF2B5EF4-FFF2-40B4-BE49-F238E27FC236}">
                <a16:creationId xmlns:a16="http://schemas.microsoft.com/office/drawing/2014/main" id="{BB985E6B-1A56-E7D1-55E6-C71DC776D9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1124" y="2604545"/>
            <a:ext cx="536754" cy="515284"/>
          </a:xfrm>
          <a:prstGeom prst="rect">
            <a:avLst/>
          </a:prstGeom>
          <a:noFill/>
          <a:extLst>
            <a:ext uri="{909E8E84-426E-40DD-AFC4-6F175D3DCCD1}">
              <a14:hiddenFill xmlns:a14="http://schemas.microsoft.com/office/drawing/2010/main">
                <a:solidFill>
                  <a:srgbClr val="FFFFFF"/>
                </a:solidFill>
              </a14:hiddenFill>
            </a:ext>
          </a:extLst>
        </p:spPr>
      </p:pic>
      <p:pic>
        <p:nvPicPr>
          <p:cNvPr id="29" name="Bild 6">
            <a:extLst>
              <a:ext uri="{FF2B5EF4-FFF2-40B4-BE49-F238E27FC236}">
                <a16:creationId xmlns:a16="http://schemas.microsoft.com/office/drawing/2014/main" id="{C18BDF16-1A96-6C01-4DF6-B192BD9484B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542" t="-24542" r="-24542" b="-24542"/>
          <a:stretch/>
        </p:blipFill>
        <p:spPr>
          <a:xfrm>
            <a:off x="650197" y="2885583"/>
            <a:ext cx="280574" cy="280574"/>
          </a:xfrm>
          <a:prstGeom prst="ellipse">
            <a:avLst/>
          </a:prstGeom>
          <a:solidFill>
            <a:schemeClr val="tx1">
              <a:lumMod val="65000"/>
              <a:lumOff val="35000"/>
            </a:schemeClr>
          </a:solidFill>
        </p:spPr>
      </p:pic>
      <p:sp>
        <p:nvSpPr>
          <p:cNvPr id="30" name="TextBox 29">
            <a:extLst>
              <a:ext uri="{FF2B5EF4-FFF2-40B4-BE49-F238E27FC236}">
                <a16:creationId xmlns:a16="http://schemas.microsoft.com/office/drawing/2014/main" id="{FD173BC5-500C-F946-0620-A61F733FAAFA}"/>
              </a:ext>
            </a:extLst>
          </p:cNvPr>
          <p:cNvSpPr txBox="1"/>
          <p:nvPr/>
        </p:nvSpPr>
        <p:spPr>
          <a:xfrm>
            <a:off x="172392" y="3193505"/>
            <a:ext cx="1296830" cy="369332"/>
          </a:xfrm>
          <a:prstGeom prst="rect">
            <a:avLst/>
          </a:prstGeom>
          <a:noFill/>
        </p:spPr>
        <p:txBody>
          <a:bodyPr wrap="none" lIns="0" tIns="0" rIns="0" bIns="0" rtlCol="0">
            <a:spAutoFit/>
          </a:bodyPr>
          <a:lstStyle/>
          <a:p>
            <a:pPr algn="ctr"/>
            <a:r>
              <a:rPr lang="de-DE" sz="1200" dirty="0" err="1"/>
              <a:t>jdoe@bestruncorp</a:t>
            </a:r>
            <a:r>
              <a:rPr lang="de-DE" sz="1200" dirty="0"/>
              <a:t>.</a:t>
            </a:r>
            <a:br>
              <a:rPr lang="de-DE" sz="1200" dirty="0"/>
            </a:br>
            <a:r>
              <a:rPr lang="de-DE" sz="1200" dirty="0"/>
              <a:t>onmicrosoft.com</a:t>
            </a:r>
            <a:endParaRPr lang="en-US" sz="1200" dirty="0" err="1"/>
          </a:p>
        </p:txBody>
      </p:sp>
      <p:grpSp>
        <p:nvGrpSpPr>
          <p:cNvPr id="1080" name="Group 1079">
            <a:extLst>
              <a:ext uri="{FF2B5EF4-FFF2-40B4-BE49-F238E27FC236}">
                <a16:creationId xmlns:a16="http://schemas.microsoft.com/office/drawing/2014/main" id="{B4809B5E-9881-AD13-1917-8CDEB8371E14}"/>
              </a:ext>
            </a:extLst>
          </p:cNvPr>
          <p:cNvGrpSpPr/>
          <p:nvPr/>
        </p:nvGrpSpPr>
        <p:grpSpPr>
          <a:xfrm>
            <a:off x="6464508" y="2842645"/>
            <a:ext cx="3374347" cy="1104636"/>
            <a:chOff x="6464508" y="2706011"/>
            <a:chExt cx="3374347" cy="1104636"/>
          </a:xfrm>
        </p:grpSpPr>
        <p:cxnSp>
          <p:nvCxnSpPr>
            <p:cNvPr id="22" name="Elbow Connector 83">
              <a:extLst>
                <a:ext uri="{FF2B5EF4-FFF2-40B4-BE49-F238E27FC236}">
                  <a16:creationId xmlns:a16="http://schemas.microsoft.com/office/drawing/2014/main" id="{4688D084-AB89-646D-74A5-F17C20876C3C}"/>
                </a:ext>
              </a:extLst>
            </p:cNvPr>
            <p:cNvCxnSpPr>
              <a:cxnSpLocks/>
            </p:cNvCxnSpPr>
            <p:nvPr/>
          </p:nvCxnSpPr>
          <p:spPr>
            <a:xfrm rot="10800000">
              <a:off x="6464508" y="3084979"/>
              <a:ext cx="2837592" cy="1"/>
            </a:xfrm>
            <a:prstGeom prst="bentConnector3">
              <a:avLst>
                <a:gd name="adj1" fmla="val 50000"/>
              </a:avLst>
            </a:prstGeom>
            <a:ln w="19050" cap="rnd" cmpd="sng">
              <a:solidFill>
                <a:schemeClr val="tx1">
                  <a:lumMod val="65000"/>
                  <a:lumOff val="35000"/>
                </a:schemeClr>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8" name="&quot;Not Allowed&quot; Symbol 27">
              <a:extLst>
                <a:ext uri="{FF2B5EF4-FFF2-40B4-BE49-F238E27FC236}">
                  <a16:creationId xmlns:a16="http://schemas.microsoft.com/office/drawing/2014/main" id="{5AF90E0F-04B9-4092-4198-18E5EED8E4A6}"/>
                </a:ext>
              </a:extLst>
            </p:cNvPr>
            <p:cNvSpPr/>
            <p:nvPr/>
          </p:nvSpPr>
          <p:spPr bwMode="auto">
            <a:xfrm flipH="1">
              <a:off x="9302100" y="2807980"/>
              <a:ext cx="536755" cy="553998"/>
            </a:xfrm>
            <a:prstGeom prst="noSmoking">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1" name="Gruppieren 392">
              <a:extLst>
                <a:ext uri="{FF2B5EF4-FFF2-40B4-BE49-F238E27FC236}">
                  <a16:creationId xmlns:a16="http://schemas.microsoft.com/office/drawing/2014/main" id="{812DB058-D636-EE86-C1A1-E1E7EA6CAB7A}"/>
                </a:ext>
              </a:extLst>
            </p:cNvPr>
            <p:cNvGrpSpPr/>
            <p:nvPr/>
          </p:nvGrpSpPr>
          <p:grpSpPr>
            <a:xfrm>
              <a:off x="7668946" y="2706011"/>
              <a:ext cx="794031" cy="676673"/>
              <a:chOff x="3269291" y="5250204"/>
              <a:chExt cx="281229" cy="248240"/>
            </a:xfrm>
          </p:grpSpPr>
          <p:sp>
            <p:nvSpPr>
              <p:cNvPr id="32" name="Rechteck 394">
                <a:extLst>
                  <a:ext uri="{FF2B5EF4-FFF2-40B4-BE49-F238E27FC236}">
                    <a16:creationId xmlns:a16="http://schemas.microsoft.com/office/drawing/2014/main" id="{2EDF1F90-4DF4-4BDA-6E5A-68B88F3A1119}"/>
                  </a:ext>
                </a:extLst>
              </p:cNvPr>
              <p:cNvSpPr/>
              <p:nvPr/>
            </p:nvSpPr>
            <p:spPr>
              <a:xfrm>
                <a:off x="3298083" y="5250204"/>
                <a:ext cx="183140" cy="24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33" name="Grafik 395">
                <a:extLst>
                  <a:ext uri="{FF2B5EF4-FFF2-40B4-BE49-F238E27FC236}">
                    <a16:creationId xmlns:a16="http://schemas.microsoft.com/office/drawing/2014/main" id="{53B9245E-4645-C6E7-EE5D-32A9A072A3EE}"/>
                  </a:ext>
                </a:extLst>
              </p:cNvPr>
              <p:cNvPicPr>
                <a:picLocks noChangeAspect="1"/>
              </p:cNvPicPr>
              <p:nvPr/>
            </p:nvPicPr>
            <p:blipFill>
              <a:blip r:embed="rId7"/>
              <a:stretch>
                <a:fillRect/>
              </a:stretch>
            </p:blipFill>
            <p:spPr>
              <a:xfrm>
                <a:off x="3269291" y="5272192"/>
                <a:ext cx="281229" cy="226252"/>
              </a:xfrm>
              <a:prstGeom prst="rect">
                <a:avLst/>
              </a:prstGeom>
            </p:spPr>
          </p:pic>
        </p:grpSp>
        <p:sp>
          <p:nvSpPr>
            <p:cNvPr id="34" name="TextBox 33">
              <a:extLst>
                <a:ext uri="{FF2B5EF4-FFF2-40B4-BE49-F238E27FC236}">
                  <a16:creationId xmlns:a16="http://schemas.microsoft.com/office/drawing/2014/main" id="{058130E2-57D7-0FEE-41B1-E68B8051BAA5}"/>
                </a:ext>
              </a:extLst>
            </p:cNvPr>
            <p:cNvSpPr txBox="1"/>
            <p:nvPr/>
          </p:nvSpPr>
          <p:spPr>
            <a:xfrm>
              <a:off x="7263849" y="3379760"/>
              <a:ext cx="1604222" cy="430887"/>
            </a:xfrm>
            <a:prstGeom prst="rect">
              <a:avLst/>
            </a:prstGeom>
            <a:noFill/>
          </p:spPr>
          <p:txBody>
            <a:bodyPr wrap="none" lIns="0" tIns="0" rIns="0" bIns="0" rtlCol="0">
              <a:spAutoFit/>
            </a:bodyPr>
            <a:lstStyle/>
            <a:p>
              <a:pPr algn="ctr"/>
              <a:r>
                <a:rPr lang="de-DE" sz="1400" dirty="0"/>
                <a:t>OAuth Access Token</a:t>
              </a:r>
              <a:br>
                <a:rPr lang="de-DE" sz="1400" dirty="0"/>
              </a:br>
              <a:r>
                <a:rPr lang="de-DE" sz="1400" dirty="0"/>
                <a:t>(Entra ID)</a:t>
              </a:r>
              <a:endParaRPr lang="en-US" sz="1400" dirty="0" err="1"/>
            </a:p>
          </p:txBody>
        </p:sp>
        <p:pic>
          <p:nvPicPr>
            <p:cNvPr id="35" name="Bild 6">
              <a:extLst>
                <a:ext uri="{FF2B5EF4-FFF2-40B4-BE49-F238E27FC236}">
                  <a16:creationId xmlns:a16="http://schemas.microsoft.com/office/drawing/2014/main" id="{715458B3-E6E4-A415-2337-B10E9A0FCDE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542" t="-24542" r="-24542" b="-24542"/>
            <a:stretch/>
          </p:blipFill>
          <p:spPr>
            <a:xfrm>
              <a:off x="7603212" y="2961869"/>
              <a:ext cx="280574" cy="280574"/>
            </a:xfrm>
            <a:prstGeom prst="ellipse">
              <a:avLst/>
            </a:prstGeom>
            <a:solidFill>
              <a:schemeClr val="tx1">
                <a:lumMod val="65000"/>
                <a:lumOff val="35000"/>
              </a:schemeClr>
            </a:solidFill>
          </p:spPr>
        </p:pic>
      </p:grpSp>
      <p:pic>
        <p:nvPicPr>
          <p:cNvPr id="44" name="Bild 6">
            <a:extLst>
              <a:ext uri="{FF2B5EF4-FFF2-40B4-BE49-F238E27FC236}">
                <a16:creationId xmlns:a16="http://schemas.microsoft.com/office/drawing/2014/main" id="{7DE914AD-EBB1-7E23-5D62-2496634C6D6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542" t="-24542" r="-24542" b="-24542"/>
          <a:stretch/>
        </p:blipFill>
        <p:spPr>
          <a:xfrm>
            <a:off x="10857941" y="2763887"/>
            <a:ext cx="280574" cy="280574"/>
          </a:xfrm>
          <a:prstGeom prst="ellipse">
            <a:avLst/>
          </a:prstGeom>
          <a:solidFill>
            <a:schemeClr val="accent1"/>
          </a:solidFill>
        </p:spPr>
      </p:pic>
      <p:sp>
        <p:nvSpPr>
          <p:cNvPr id="45" name="TextBox 44">
            <a:extLst>
              <a:ext uri="{FF2B5EF4-FFF2-40B4-BE49-F238E27FC236}">
                <a16:creationId xmlns:a16="http://schemas.microsoft.com/office/drawing/2014/main" id="{5F3ACA73-BD95-4A28-C725-E705C57E1A05}"/>
              </a:ext>
            </a:extLst>
          </p:cNvPr>
          <p:cNvSpPr txBox="1"/>
          <p:nvPr/>
        </p:nvSpPr>
        <p:spPr>
          <a:xfrm>
            <a:off x="10776519" y="2556518"/>
            <a:ext cx="441153" cy="184666"/>
          </a:xfrm>
          <a:prstGeom prst="rect">
            <a:avLst/>
          </a:prstGeom>
          <a:noFill/>
        </p:spPr>
        <p:txBody>
          <a:bodyPr wrap="square" lIns="0" tIns="0" rIns="0" bIns="0" rtlCol="0">
            <a:spAutoFit/>
          </a:bodyPr>
          <a:lstStyle/>
          <a:p>
            <a:pPr algn="ctr"/>
            <a:r>
              <a:rPr lang="de-DE" sz="1200" dirty="0"/>
              <a:t>JDOE</a:t>
            </a:r>
            <a:endParaRPr lang="en-US" sz="1200" dirty="0" err="1"/>
          </a:p>
        </p:txBody>
      </p:sp>
      <p:sp>
        <p:nvSpPr>
          <p:cNvPr id="1036" name="Freeform: Shape 1035">
            <a:extLst>
              <a:ext uri="{FF2B5EF4-FFF2-40B4-BE49-F238E27FC236}">
                <a16:creationId xmlns:a16="http://schemas.microsoft.com/office/drawing/2014/main" id="{2C12CA46-34B6-4D5E-6391-4CEFD7EB1BA8}"/>
              </a:ext>
            </a:extLst>
          </p:cNvPr>
          <p:cNvSpPr/>
          <p:nvPr/>
        </p:nvSpPr>
        <p:spPr bwMode="auto">
          <a:xfrm>
            <a:off x="1524000" y="3324334"/>
            <a:ext cx="4832850" cy="2330450"/>
          </a:xfrm>
          <a:custGeom>
            <a:avLst/>
            <a:gdLst>
              <a:gd name="connsiteX0" fmla="*/ 0 w 4832850"/>
              <a:gd name="connsiteY0" fmla="*/ 0 h 2330450"/>
              <a:gd name="connsiteX1" fmla="*/ 0 w 4832850"/>
              <a:gd name="connsiteY1" fmla="*/ 2330450 h 2330450"/>
              <a:gd name="connsiteX2" fmla="*/ 4533900 w 4832850"/>
              <a:gd name="connsiteY2" fmla="*/ 2330450 h 2330450"/>
              <a:gd name="connsiteX3" fmla="*/ 4514850 w 4832850"/>
              <a:gd name="connsiteY3" fmla="*/ 279400 h 2330450"/>
            </a:gdLst>
            <a:ahLst/>
            <a:cxnLst>
              <a:cxn ang="0">
                <a:pos x="connsiteX0" y="connsiteY0"/>
              </a:cxn>
              <a:cxn ang="0">
                <a:pos x="connsiteX1" y="connsiteY1"/>
              </a:cxn>
              <a:cxn ang="0">
                <a:pos x="connsiteX2" y="connsiteY2"/>
              </a:cxn>
              <a:cxn ang="0">
                <a:pos x="connsiteX3" y="connsiteY3"/>
              </a:cxn>
            </a:cxnLst>
            <a:rect l="l" t="t" r="r" b="b"/>
            <a:pathLst>
              <a:path w="4832850" h="2330450">
                <a:moveTo>
                  <a:pt x="0" y="0"/>
                </a:moveTo>
                <a:lnTo>
                  <a:pt x="0" y="2330450"/>
                </a:lnTo>
                <a:lnTo>
                  <a:pt x="4533900" y="2330450"/>
                </a:lnTo>
                <a:cubicBezTo>
                  <a:pt x="5286375" y="1988608"/>
                  <a:pt x="4362450" y="702733"/>
                  <a:pt x="4514850" y="27940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063" name="Gerade Verbindung mit Pfeil 136">
            <a:extLst>
              <a:ext uri="{FF2B5EF4-FFF2-40B4-BE49-F238E27FC236}">
                <a16:creationId xmlns:a16="http://schemas.microsoft.com/office/drawing/2014/main" id="{295BBDDC-50E8-1DE3-BEBD-C153C1FFB314}"/>
              </a:ext>
            </a:extLst>
          </p:cNvPr>
          <p:cNvCxnSpPr>
            <a:cxnSpLocks/>
            <a:stCxn id="9" idx="0"/>
            <a:endCxn id="21" idx="0"/>
          </p:cNvCxnSpPr>
          <p:nvPr/>
        </p:nvCxnSpPr>
        <p:spPr>
          <a:xfrm rot="16200000" flipH="1">
            <a:off x="5746365" y="-1748590"/>
            <a:ext cx="279175" cy="8427095"/>
          </a:xfrm>
          <a:prstGeom prst="bentConnector3">
            <a:avLst>
              <a:gd name="adj1" fmla="val -213809"/>
            </a:avLst>
          </a:prstGeom>
          <a:ln w="19050" cap="sq" cmpd="sng">
            <a:solidFill>
              <a:srgbClr val="107E3E"/>
            </a:solidFill>
            <a:prstDash val="solid"/>
            <a:miter lim="8000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64" name="Abgerundetes Rechteck 24">
            <a:extLst>
              <a:ext uri="{FF2B5EF4-FFF2-40B4-BE49-F238E27FC236}">
                <a16:creationId xmlns:a16="http://schemas.microsoft.com/office/drawing/2014/main" id="{DF42ED4C-4A8A-80D0-5EBB-0C5BD5753896}"/>
              </a:ext>
            </a:extLst>
          </p:cNvPr>
          <p:cNvSpPr/>
          <p:nvPr/>
        </p:nvSpPr>
        <p:spPr>
          <a:xfrm>
            <a:off x="5561635" y="1550198"/>
            <a:ext cx="682046" cy="399441"/>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5990" tIns="35990" rIns="35990" bIns="35990" rtlCol="0" anchor="ctr"/>
          <a:lstStyle/>
          <a:p>
            <a:pPr algn="ctr"/>
            <a:r>
              <a:rPr lang="en-US" sz="1100" dirty="0">
                <a:solidFill>
                  <a:schemeClr val="bg1"/>
                </a:solidFill>
                <a:latin typeface="+mj-lt"/>
                <a:ea typeface="BentonSans Book " charset="0"/>
                <a:cs typeface="BentonSans Book " charset="0"/>
              </a:rPr>
              <a:t>Trust</a:t>
            </a:r>
            <a:br>
              <a:rPr lang="en-US" sz="1100" dirty="0">
                <a:solidFill>
                  <a:schemeClr val="bg1"/>
                </a:solidFill>
                <a:latin typeface="+mj-lt"/>
                <a:ea typeface="BentonSans Book " charset="0"/>
                <a:cs typeface="BentonSans Book " charset="0"/>
              </a:rPr>
            </a:br>
            <a:r>
              <a:rPr lang="en-US" sz="1100" dirty="0">
                <a:solidFill>
                  <a:schemeClr val="bg1"/>
                </a:solidFill>
                <a:latin typeface="+mj-lt"/>
                <a:ea typeface="BentonSans Book " charset="0"/>
                <a:cs typeface="BentonSans Book " charset="0"/>
              </a:rPr>
              <a:t>(SAML)</a:t>
            </a:r>
          </a:p>
        </p:txBody>
      </p:sp>
      <p:grpSp>
        <p:nvGrpSpPr>
          <p:cNvPr id="1081" name="Group 1080">
            <a:extLst>
              <a:ext uri="{FF2B5EF4-FFF2-40B4-BE49-F238E27FC236}">
                <a16:creationId xmlns:a16="http://schemas.microsoft.com/office/drawing/2014/main" id="{1020DB93-5689-756D-B5DE-181FD7A6EB25}"/>
              </a:ext>
            </a:extLst>
          </p:cNvPr>
          <p:cNvGrpSpPr/>
          <p:nvPr/>
        </p:nvGrpSpPr>
        <p:grpSpPr>
          <a:xfrm>
            <a:off x="1938130" y="3277399"/>
            <a:ext cx="3717235" cy="2123846"/>
            <a:chOff x="1938130" y="3140765"/>
            <a:chExt cx="3717235" cy="2123846"/>
          </a:xfrm>
        </p:grpSpPr>
        <p:sp>
          <p:nvSpPr>
            <p:cNvPr id="1068" name="Freeform: Shape 1067">
              <a:extLst>
                <a:ext uri="{FF2B5EF4-FFF2-40B4-BE49-F238E27FC236}">
                  <a16:creationId xmlns:a16="http://schemas.microsoft.com/office/drawing/2014/main" id="{2BCB264E-898D-9663-E936-F63B5168ECF6}"/>
                </a:ext>
              </a:extLst>
            </p:cNvPr>
            <p:cNvSpPr/>
            <p:nvPr/>
          </p:nvSpPr>
          <p:spPr bwMode="auto">
            <a:xfrm>
              <a:off x="1938130" y="3140765"/>
              <a:ext cx="3717235" cy="1381539"/>
            </a:xfrm>
            <a:custGeom>
              <a:avLst/>
              <a:gdLst>
                <a:gd name="connsiteX0" fmla="*/ 3717235 w 3717235"/>
                <a:gd name="connsiteY0" fmla="*/ 347870 h 1381539"/>
                <a:gd name="connsiteX1" fmla="*/ 3717235 w 3717235"/>
                <a:gd name="connsiteY1" fmla="*/ 1381539 h 1381539"/>
                <a:gd name="connsiteX2" fmla="*/ 9940 w 3717235"/>
                <a:gd name="connsiteY2" fmla="*/ 1381539 h 1381539"/>
                <a:gd name="connsiteX3" fmla="*/ 0 w 3717235"/>
                <a:gd name="connsiteY3" fmla="*/ 0 h 1381539"/>
                <a:gd name="connsiteX4" fmla="*/ 0 w 3717235"/>
                <a:gd name="connsiteY4" fmla="*/ 0 h 138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7235" h="1381539">
                  <a:moveTo>
                    <a:pt x="3717235" y="347870"/>
                  </a:moveTo>
                  <a:lnTo>
                    <a:pt x="3717235" y="1381539"/>
                  </a:lnTo>
                  <a:lnTo>
                    <a:pt x="9940" y="1381539"/>
                  </a:lnTo>
                  <a:cubicBezTo>
                    <a:pt x="6627" y="921026"/>
                    <a:pt x="3313" y="460513"/>
                    <a:pt x="0" y="0"/>
                  </a:cubicBezTo>
                  <a:lnTo>
                    <a:pt x="0" y="0"/>
                  </a:lnTo>
                </a:path>
              </a:pathLst>
            </a:custGeom>
            <a:ln w="19050" cap="rnd" cmpd="sng">
              <a:solidFill>
                <a:schemeClr val="tx1">
                  <a:lumMod val="65000"/>
                  <a:lumOff val="35000"/>
                </a:schemeClr>
              </a:solidFill>
              <a:round/>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6" name="Gruppieren 392">
              <a:extLst>
                <a:ext uri="{FF2B5EF4-FFF2-40B4-BE49-F238E27FC236}">
                  <a16:creationId xmlns:a16="http://schemas.microsoft.com/office/drawing/2014/main" id="{567D8D24-2ADB-D283-8E07-E02D8BAB3D39}"/>
                </a:ext>
              </a:extLst>
            </p:cNvPr>
            <p:cNvGrpSpPr/>
            <p:nvPr/>
          </p:nvGrpSpPr>
          <p:grpSpPr>
            <a:xfrm>
              <a:off x="3177444" y="4159975"/>
              <a:ext cx="794031" cy="676673"/>
              <a:chOff x="3269291" y="5250204"/>
              <a:chExt cx="281229" cy="248240"/>
            </a:xfrm>
          </p:grpSpPr>
          <p:sp>
            <p:nvSpPr>
              <p:cNvPr id="57" name="Rechteck 394">
                <a:extLst>
                  <a:ext uri="{FF2B5EF4-FFF2-40B4-BE49-F238E27FC236}">
                    <a16:creationId xmlns:a16="http://schemas.microsoft.com/office/drawing/2014/main" id="{92AEBCEA-FE12-E35D-F951-D178C1CDA42C}"/>
                  </a:ext>
                </a:extLst>
              </p:cNvPr>
              <p:cNvSpPr/>
              <p:nvPr/>
            </p:nvSpPr>
            <p:spPr>
              <a:xfrm>
                <a:off x="3298083" y="5250204"/>
                <a:ext cx="183140" cy="24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58" name="Grafik 395">
                <a:extLst>
                  <a:ext uri="{FF2B5EF4-FFF2-40B4-BE49-F238E27FC236}">
                    <a16:creationId xmlns:a16="http://schemas.microsoft.com/office/drawing/2014/main" id="{941C57AB-264F-703C-5303-C2157ED3D86A}"/>
                  </a:ext>
                </a:extLst>
              </p:cNvPr>
              <p:cNvPicPr>
                <a:picLocks noChangeAspect="1"/>
              </p:cNvPicPr>
              <p:nvPr/>
            </p:nvPicPr>
            <p:blipFill>
              <a:blip r:embed="rId7"/>
              <a:stretch>
                <a:fillRect/>
              </a:stretch>
            </p:blipFill>
            <p:spPr>
              <a:xfrm>
                <a:off x="3269291" y="5272192"/>
                <a:ext cx="281229" cy="226252"/>
              </a:xfrm>
              <a:prstGeom prst="rect">
                <a:avLst/>
              </a:prstGeom>
            </p:spPr>
          </p:pic>
        </p:grpSp>
        <p:sp>
          <p:nvSpPr>
            <p:cNvPr id="59" name="TextBox 58">
              <a:extLst>
                <a:ext uri="{FF2B5EF4-FFF2-40B4-BE49-F238E27FC236}">
                  <a16:creationId xmlns:a16="http://schemas.microsoft.com/office/drawing/2014/main" id="{A4B0C6CA-64E6-5CB5-7EE0-232EEC41A43A}"/>
                </a:ext>
              </a:extLst>
            </p:cNvPr>
            <p:cNvSpPr txBox="1"/>
            <p:nvPr/>
          </p:nvSpPr>
          <p:spPr>
            <a:xfrm>
              <a:off x="2772347" y="4833724"/>
              <a:ext cx="1604222" cy="430887"/>
            </a:xfrm>
            <a:prstGeom prst="rect">
              <a:avLst/>
            </a:prstGeom>
            <a:noFill/>
          </p:spPr>
          <p:txBody>
            <a:bodyPr wrap="none" lIns="0" tIns="0" rIns="0" bIns="0" rtlCol="0">
              <a:spAutoFit/>
            </a:bodyPr>
            <a:lstStyle/>
            <a:p>
              <a:pPr algn="ctr"/>
              <a:r>
                <a:rPr lang="de-DE" sz="1400" dirty="0"/>
                <a:t>OAuth Access Token</a:t>
              </a:r>
              <a:br>
                <a:rPr lang="de-DE" sz="1400" dirty="0"/>
              </a:br>
              <a:r>
                <a:rPr lang="de-DE" sz="1400" dirty="0"/>
                <a:t>(Entra ID)</a:t>
              </a:r>
              <a:endParaRPr lang="en-US" sz="1400" dirty="0" err="1"/>
            </a:p>
          </p:txBody>
        </p:sp>
        <p:pic>
          <p:nvPicPr>
            <p:cNvPr id="60" name="Bild 6">
              <a:extLst>
                <a:ext uri="{FF2B5EF4-FFF2-40B4-BE49-F238E27FC236}">
                  <a16:creationId xmlns:a16="http://schemas.microsoft.com/office/drawing/2014/main" id="{F3A64A45-F37F-A3FC-AE6B-E075A285FA0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542" t="-24542" r="-24542" b="-24542"/>
            <a:stretch/>
          </p:blipFill>
          <p:spPr>
            <a:xfrm>
              <a:off x="3111710" y="4415833"/>
              <a:ext cx="280574" cy="280574"/>
            </a:xfrm>
            <a:prstGeom prst="ellipse">
              <a:avLst/>
            </a:prstGeom>
            <a:solidFill>
              <a:schemeClr val="tx1">
                <a:lumMod val="65000"/>
                <a:lumOff val="35000"/>
              </a:schemeClr>
            </a:solidFill>
          </p:spPr>
        </p:pic>
      </p:grpSp>
      <p:grpSp>
        <p:nvGrpSpPr>
          <p:cNvPr id="1082" name="Group 1081">
            <a:extLst>
              <a:ext uri="{FF2B5EF4-FFF2-40B4-BE49-F238E27FC236}">
                <a16:creationId xmlns:a16="http://schemas.microsoft.com/office/drawing/2014/main" id="{2E8A8D97-F407-B7EA-398D-274192A7E6F3}"/>
              </a:ext>
            </a:extLst>
          </p:cNvPr>
          <p:cNvGrpSpPr/>
          <p:nvPr/>
        </p:nvGrpSpPr>
        <p:grpSpPr>
          <a:xfrm>
            <a:off x="1550504" y="3317156"/>
            <a:ext cx="4383157" cy="3404818"/>
            <a:chOff x="1550504" y="3180522"/>
            <a:chExt cx="4383157" cy="3404818"/>
          </a:xfrm>
        </p:grpSpPr>
        <p:sp>
          <p:nvSpPr>
            <p:cNvPr id="1070" name="Freeform: Shape 1069">
              <a:extLst>
                <a:ext uri="{FF2B5EF4-FFF2-40B4-BE49-F238E27FC236}">
                  <a16:creationId xmlns:a16="http://schemas.microsoft.com/office/drawing/2014/main" id="{7CCD105D-4DE9-A187-6D40-69E80A440193}"/>
                </a:ext>
              </a:extLst>
            </p:cNvPr>
            <p:cNvSpPr/>
            <p:nvPr/>
          </p:nvSpPr>
          <p:spPr bwMode="auto">
            <a:xfrm>
              <a:off x="1550504" y="3180522"/>
              <a:ext cx="4383157" cy="2544417"/>
            </a:xfrm>
            <a:custGeom>
              <a:avLst/>
              <a:gdLst>
                <a:gd name="connsiteX0" fmla="*/ 0 w 4383157"/>
                <a:gd name="connsiteY0" fmla="*/ 0 h 2544417"/>
                <a:gd name="connsiteX1" fmla="*/ 0 w 4383157"/>
                <a:gd name="connsiteY1" fmla="*/ 2544417 h 2544417"/>
                <a:gd name="connsiteX2" fmla="*/ 4383157 w 4383157"/>
                <a:gd name="connsiteY2" fmla="*/ 2544417 h 2544417"/>
                <a:gd name="connsiteX3" fmla="*/ 4383157 w 4383157"/>
                <a:gd name="connsiteY3" fmla="*/ 318052 h 2544417"/>
              </a:gdLst>
              <a:ahLst/>
              <a:cxnLst>
                <a:cxn ang="0">
                  <a:pos x="connsiteX0" y="connsiteY0"/>
                </a:cxn>
                <a:cxn ang="0">
                  <a:pos x="connsiteX1" y="connsiteY1"/>
                </a:cxn>
                <a:cxn ang="0">
                  <a:pos x="connsiteX2" y="connsiteY2"/>
                </a:cxn>
                <a:cxn ang="0">
                  <a:pos x="connsiteX3" y="connsiteY3"/>
                </a:cxn>
              </a:cxnLst>
              <a:rect l="l" t="t" r="r" b="b"/>
              <a:pathLst>
                <a:path w="4383157" h="2544417">
                  <a:moveTo>
                    <a:pt x="0" y="0"/>
                  </a:moveTo>
                  <a:lnTo>
                    <a:pt x="0" y="2544417"/>
                  </a:lnTo>
                  <a:lnTo>
                    <a:pt x="4383157" y="2544417"/>
                  </a:lnTo>
                  <a:lnTo>
                    <a:pt x="4383157" y="318052"/>
                  </a:lnTo>
                </a:path>
              </a:pathLst>
            </a:custGeom>
            <a:ln w="19050" cap="rnd" cmpd="sng">
              <a:solidFill>
                <a:schemeClr val="tx1">
                  <a:lumMod val="65000"/>
                  <a:lumOff val="35000"/>
                </a:schemeClr>
              </a:solidFill>
              <a:round/>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1" name="Rechteck 525">
              <a:extLst>
                <a:ext uri="{FF2B5EF4-FFF2-40B4-BE49-F238E27FC236}">
                  <a16:creationId xmlns:a16="http://schemas.microsoft.com/office/drawing/2014/main" id="{395573DE-46A3-99DD-AF9C-2D3843E4AC43}"/>
                </a:ext>
              </a:extLst>
            </p:cNvPr>
            <p:cNvSpPr/>
            <p:nvPr/>
          </p:nvSpPr>
          <p:spPr>
            <a:xfrm>
              <a:off x="3394104" y="5513446"/>
              <a:ext cx="294196" cy="588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1042" name="Grafik 526">
              <a:extLst>
                <a:ext uri="{FF2B5EF4-FFF2-40B4-BE49-F238E27FC236}">
                  <a16:creationId xmlns:a16="http://schemas.microsoft.com/office/drawing/2014/main" id="{90F767EE-B0FC-AAD5-401D-5DFB6E2520D1}"/>
                </a:ext>
              </a:extLst>
            </p:cNvPr>
            <p:cNvPicPr>
              <a:picLocks noChangeAspect="1"/>
            </p:cNvPicPr>
            <p:nvPr/>
          </p:nvPicPr>
          <p:blipFill>
            <a:blip r:embed="rId8"/>
            <a:stretch>
              <a:fillRect/>
            </a:stretch>
          </p:blipFill>
          <p:spPr>
            <a:xfrm>
              <a:off x="3276555" y="5458278"/>
              <a:ext cx="931599" cy="760487"/>
            </a:xfrm>
            <a:prstGeom prst="rect">
              <a:avLst/>
            </a:prstGeom>
          </p:spPr>
        </p:pic>
        <p:sp>
          <p:nvSpPr>
            <p:cNvPr id="1046" name="TextBox 1045">
              <a:extLst>
                <a:ext uri="{FF2B5EF4-FFF2-40B4-BE49-F238E27FC236}">
                  <a16:creationId xmlns:a16="http://schemas.microsoft.com/office/drawing/2014/main" id="{2AFE3DB0-87BD-BB42-F7DD-93555E93D137}"/>
                </a:ext>
              </a:extLst>
            </p:cNvPr>
            <p:cNvSpPr txBox="1"/>
            <p:nvPr/>
          </p:nvSpPr>
          <p:spPr>
            <a:xfrm>
              <a:off x="2949094" y="6154453"/>
              <a:ext cx="1250728" cy="430887"/>
            </a:xfrm>
            <a:prstGeom prst="rect">
              <a:avLst/>
            </a:prstGeom>
            <a:noFill/>
          </p:spPr>
          <p:txBody>
            <a:bodyPr wrap="none" lIns="0" tIns="0" rIns="0" bIns="0" rtlCol="0">
              <a:spAutoFit/>
            </a:bodyPr>
            <a:lstStyle/>
            <a:p>
              <a:pPr algn="ctr"/>
              <a:r>
                <a:rPr lang="de-DE" sz="1400" dirty="0"/>
                <a:t>SAML Assertion</a:t>
              </a:r>
              <a:br>
                <a:rPr lang="de-DE" sz="1400" dirty="0"/>
              </a:br>
              <a:r>
                <a:rPr lang="de-DE" sz="1400" dirty="0"/>
                <a:t>(Entra ID)</a:t>
              </a:r>
              <a:endParaRPr lang="en-US" sz="1400" dirty="0" err="1"/>
            </a:p>
          </p:txBody>
        </p:sp>
        <p:pic>
          <p:nvPicPr>
            <p:cNvPr id="1047" name="Bild 6">
              <a:extLst>
                <a:ext uri="{FF2B5EF4-FFF2-40B4-BE49-F238E27FC236}">
                  <a16:creationId xmlns:a16="http://schemas.microsoft.com/office/drawing/2014/main" id="{86207C1D-9FBD-D692-C62F-C4028D2AD8A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542" t="-24542" r="-24542" b="-24542"/>
            <a:stretch/>
          </p:blipFill>
          <p:spPr>
            <a:xfrm>
              <a:off x="3183775" y="5673803"/>
              <a:ext cx="280574" cy="280574"/>
            </a:xfrm>
            <a:prstGeom prst="ellipse">
              <a:avLst/>
            </a:prstGeom>
            <a:solidFill>
              <a:schemeClr val="tx1">
                <a:lumMod val="65000"/>
                <a:lumOff val="35000"/>
              </a:schemeClr>
            </a:solidFill>
          </p:spPr>
        </p:pic>
      </p:grpSp>
      <p:grpSp>
        <p:nvGrpSpPr>
          <p:cNvPr id="1085" name="Group 1084">
            <a:extLst>
              <a:ext uri="{FF2B5EF4-FFF2-40B4-BE49-F238E27FC236}">
                <a16:creationId xmlns:a16="http://schemas.microsoft.com/office/drawing/2014/main" id="{8B368046-DB7A-52C5-02DE-75DCAEBD9BAA}"/>
              </a:ext>
            </a:extLst>
          </p:cNvPr>
          <p:cNvGrpSpPr/>
          <p:nvPr/>
        </p:nvGrpSpPr>
        <p:grpSpPr>
          <a:xfrm>
            <a:off x="6396484" y="3315750"/>
            <a:ext cx="3703016" cy="2107921"/>
            <a:chOff x="6396484" y="3179116"/>
            <a:chExt cx="3853282" cy="2107921"/>
          </a:xfrm>
        </p:grpSpPr>
        <p:sp>
          <p:nvSpPr>
            <p:cNvPr id="1071" name="Freeform: Shape 1070">
              <a:extLst>
                <a:ext uri="{FF2B5EF4-FFF2-40B4-BE49-F238E27FC236}">
                  <a16:creationId xmlns:a16="http://schemas.microsoft.com/office/drawing/2014/main" id="{67502E2A-0157-8D0A-5626-96607F623488}"/>
                </a:ext>
              </a:extLst>
            </p:cNvPr>
            <p:cNvSpPr/>
            <p:nvPr/>
          </p:nvSpPr>
          <p:spPr bwMode="auto">
            <a:xfrm>
              <a:off x="6396484" y="3179116"/>
              <a:ext cx="3853282" cy="1357566"/>
            </a:xfrm>
            <a:custGeom>
              <a:avLst/>
              <a:gdLst>
                <a:gd name="connsiteX0" fmla="*/ 3717235 w 3717235"/>
                <a:gd name="connsiteY0" fmla="*/ 347870 h 1381539"/>
                <a:gd name="connsiteX1" fmla="*/ 3717235 w 3717235"/>
                <a:gd name="connsiteY1" fmla="*/ 1381539 h 1381539"/>
                <a:gd name="connsiteX2" fmla="*/ 9940 w 3717235"/>
                <a:gd name="connsiteY2" fmla="*/ 1381539 h 1381539"/>
                <a:gd name="connsiteX3" fmla="*/ 0 w 3717235"/>
                <a:gd name="connsiteY3" fmla="*/ 0 h 1381539"/>
                <a:gd name="connsiteX4" fmla="*/ 0 w 3717235"/>
                <a:gd name="connsiteY4" fmla="*/ 0 h 1381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7235" h="1381539">
                  <a:moveTo>
                    <a:pt x="3717235" y="347870"/>
                  </a:moveTo>
                  <a:lnTo>
                    <a:pt x="3717235" y="1381539"/>
                  </a:lnTo>
                  <a:lnTo>
                    <a:pt x="9940" y="1381539"/>
                  </a:lnTo>
                  <a:cubicBezTo>
                    <a:pt x="6627" y="921026"/>
                    <a:pt x="3313" y="460513"/>
                    <a:pt x="0" y="0"/>
                  </a:cubicBezTo>
                  <a:lnTo>
                    <a:pt x="0" y="0"/>
                  </a:lnTo>
                </a:path>
              </a:pathLst>
            </a:custGeom>
            <a:ln w="19050" cap="rnd" cmpd="sng">
              <a:solidFill>
                <a:schemeClr val="tx1">
                  <a:lumMod val="65000"/>
                  <a:lumOff val="35000"/>
                </a:schemeClr>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9" name="Rechteck 525">
              <a:extLst>
                <a:ext uri="{FF2B5EF4-FFF2-40B4-BE49-F238E27FC236}">
                  <a16:creationId xmlns:a16="http://schemas.microsoft.com/office/drawing/2014/main" id="{4134623A-7173-248B-7967-059FF97C4D27}"/>
                </a:ext>
              </a:extLst>
            </p:cNvPr>
            <p:cNvSpPr/>
            <p:nvPr/>
          </p:nvSpPr>
          <p:spPr>
            <a:xfrm>
              <a:off x="7878614" y="4215143"/>
              <a:ext cx="294196" cy="588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1050" name="Grafik 526">
              <a:extLst>
                <a:ext uri="{FF2B5EF4-FFF2-40B4-BE49-F238E27FC236}">
                  <a16:creationId xmlns:a16="http://schemas.microsoft.com/office/drawing/2014/main" id="{501CA157-E219-AF6C-7959-2EBC64DD002E}"/>
                </a:ext>
              </a:extLst>
            </p:cNvPr>
            <p:cNvPicPr>
              <a:picLocks noChangeAspect="1"/>
            </p:cNvPicPr>
            <p:nvPr/>
          </p:nvPicPr>
          <p:blipFill>
            <a:blip r:embed="rId8"/>
            <a:stretch>
              <a:fillRect/>
            </a:stretch>
          </p:blipFill>
          <p:spPr>
            <a:xfrm>
              <a:off x="7661971" y="4159975"/>
              <a:ext cx="931599" cy="760487"/>
            </a:xfrm>
            <a:prstGeom prst="rect">
              <a:avLst/>
            </a:prstGeom>
          </p:spPr>
        </p:pic>
        <p:sp>
          <p:nvSpPr>
            <p:cNvPr id="1051" name="TextBox 1050">
              <a:extLst>
                <a:ext uri="{FF2B5EF4-FFF2-40B4-BE49-F238E27FC236}">
                  <a16:creationId xmlns:a16="http://schemas.microsoft.com/office/drawing/2014/main" id="{C589C7F7-681D-5B53-2668-EE5E0A323B93}"/>
                </a:ext>
              </a:extLst>
            </p:cNvPr>
            <p:cNvSpPr txBox="1"/>
            <p:nvPr/>
          </p:nvSpPr>
          <p:spPr>
            <a:xfrm>
              <a:off x="7433604" y="4856150"/>
              <a:ext cx="1250728" cy="430887"/>
            </a:xfrm>
            <a:prstGeom prst="rect">
              <a:avLst/>
            </a:prstGeom>
            <a:noFill/>
          </p:spPr>
          <p:txBody>
            <a:bodyPr wrap="none" lIns="0" tIns="0" rIns="0" bIns="0" rtlCol="0">
              <a:spAutoFit/>
            </a:bodyPr>
            <a:lstStyle/>
            <a:p>
              <a:pPr algn="ctr"/>
              <a:r>
                <a:rPr lang="de-DE" sz="1400" dirty="0"/>
                <a:t>SAML Assertion</a:t>
              </a:r>
              <a:br>
                <a:rPr lang="de-DE" sz="1400" dirty="0"/>
              </a:br>
              <a:r>
                <a:rPr lang="de-DE" sz="1400" dirty="0"/>
                <a:t>(Entra ID)</a:t>
              </a:r>
              <a:endParaRPr lang="en-US" sz="1400" dirty="0" err="1"/>
            </a:p>
          </p:txBody>
        </p:sp>
        <p:pic>
          <p:nvPicPr>
            <p:cNvPr id="1077" name="Bild 6">
              <a:extLst>
                <a:ext uri="{FF2B5EF4-FFF2-40B4-BE49-F238E27FC236}">
                  <a16:creationId xmlns:a16="http://schemas.microsoft.com/office/drawing/2014/main" id="{C3F57A0C-4FEE-B8DA-3781-726F3257784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542" t="-24542" r="-24542" b="-24542"/>
            <a:stretch/>
          </p:blipFill>
          <p:spPr>
            <a:xfrm>
              <a:off x="7603212" y="4403559"/>
              <a:ext cx="280574" cy="280574"/>
            </a:xfrm>
            <a:prstGeom prst="ellipse">
              <a:avLst/>
            </a:prstGeom>
            <a:solidFill>
              <a:schemeClr val="accent1"/>
            </a:solidFill>
          </p:spPr>
        </p:pic>
      </p:grpSp>
      <p:grpSp>
        <p:nvGrpSpPr>
          <p:cNvPr id="1087" name="Group 1086">
            <a:extLst>
              <a:ext uri="{FF2B5EF4-FFF2-40B4-BE49-F238E27FC236}">
                <a16:creationId xmlns:a16="http://schemas.microsoft.com/office/drawing/2014/main" id="{E302C72D-F27E-84FD-14B6-0A77E206BD0E}"/>
              </a:ext>
            </a:extLst>
          </p:cNvPr>
          <p:cNvGrpSpPr/>
          <p:nvPr/>
        </p:nvGrpSpPr>
        <p:grpSpPr>
          <a:xfrm>
            <a:off x="6261652" y="3104465"/>
            <a:ext cx="5521066" cy="3593270"/>
            <a:chOff x="6261652" y="2967831"/>
            <a:chExt cx="5521066" cy="3593270"/>
          </a:xfrm>
        </p:grpSpPr>
        <p:grpSp>
          <p:nvGrpSpPr>
            <p:cNvPr id="1084" name="Group 1083">
              <a:extLst>
                <a:ext uri="{FF2B5EF4-FFF2-40B4-BE49-F238E27FC236}">
                  <a16:creationId xmlns:a16="http://schemas.microsoft.com/office/drawing/2014/main" id="{CA6DD838-722C-773A-9848-46C1BFEF4C86}"/>
                </a:ext>
              </a:extLst>
            </p:cNvPr>
            <p:cNvGrpSpPr/>
            <p:nvPr/>
          </p:nvGrpSpPr>
          <p:grpSpPr>
            <a:xfrm>
              <a:off x="10485888" y="2967831"/>
              <a:ext cx="1296830" cy="1081047"/>
              <a:chOff x="10485888" y="2967831"/>
              <a:chExt cx="1296830" cy="1081047"/>
            </a:xfrm>
          </p:grpSpPr>
          <p:pic>
            <p:nvPicPr>
              <p:cNvPr id="1061" name="Bild 6">
                <a:extLst>
                  <a:ext uri="{FF2B5EF4-FFF2-40B4-BE49-F238E27FC236}">
                    <a16:creationId xmlns:a16="http://schemas.microsoft.com/office/drawing/2014/main" id="{5B3BEE04-CAAE-004C-D045-73F78226660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542" t="-24542" r="-24542" b="-24542"/>
              <a:stretch/>
            </p:blipFill>
            <p:spPr>
              <a:xfrm>
                <a:off x="10857941" y="3361978"/>
                <a:ext cx="280574" cy="280574"/>
              </a:xfrm>
              <a:prstGeom prst="ellipse">
                <a:avLst/>
              </a:prstGeom>
              <a:solidFill>
                <a:schemeClr val="tx1">
                  <a:lumMod val="65000"/>
                  <a:lumOff val="35000"/>
                </a:schemeClr>
              </a:solidFill>
            </p:spPr>
          </p:pic>
          <p:sp>
            <p:nvSpPr>
              <p:cNvPr id="1075" name="TextBox 1074">
                <a:extLst>
                  <a:ext uri="{FF2B5EF4-FFF2-40B4-BE49-F238E27FC236}">
                    <a16:creationId xmlns:a16="http://schemas.microsoft.com/office/drawing/2014/main" id="{2B9456C6-4B54-7A25-F9EA-D31F1A3EFD11}"/>
                  </a:ext>
                </a:extLst>
              </p:cNvPr>
              <p:cNvSpPr txBox="1"/>
              <p:nvPr/>
            </p:nvSpPr>
            <p:spPr>
              <a:xfrm>
                <a:off x="10485888" y="3679546"/>
                <a:ext cx="1296830" cy="369332"/>
              </a:xfrm>
              <a:prstGeom prst="rect">
                <a:avLst/>
              </a:prstGeom>
              <a:noFill/>
            </p:spPr>
            <p:txBody>
              <a:bodyPr wrap="none" lIns="0" tIns="0" rIns="0" bIns="0" rtlCol="0">
                <a:spAutoFit/>
              </a:bodyPr>
              <a:lstStyle/>
              <a:p>
                <a:pPr algn="ctr"/>
                <a:r>
                  <a:rPr lang="de-DE" sz="1200" dirty="0" err="1"/>
                  <a:t>jdoe@bestruncorp</a:t>
                </a:r>
                <a:r>
                  <a:rPr lang="de-DE" sz="1200" dirty="0"/>
                  <a:t>.</a:t>
                </a:r>
                <a:br>
                  <a:rPr lang="de-DE" sz="1200" dirty="0"/>
                </a:br>
                <a:r>
                  <a:rPr lang="de-DE" sz="1200" dirty="0"/>
                  <a:t>onmicrosoft.com</a:t>
                </a:r>
                <a:endParaRPr lang="en-US" sz="1200" dirty="0" err="1"/>
              </a:p>
            </p:txBody>
          </p:sp>
          <p:sp>
            <p:nvSpPr>
              <p:cNvPr id="1076" name="Arrow: Up-Down 1075">
                <a:extLst>
                  <a:ext uri="{FF2B5EF4-FFF2-40B4-BE49-F238E27FC236}">
                    <a16:creationId xmlns:a16="http://schemas.microsoft.com/office/drawing/2014/main" id="{284A98AF-8418-1FDF-452B-25E6C5079A48}"/>
                  </a:ext>
                </a:extLst>
              </p:cNvPr>
              <p:cNvSpPr/>
              <p:nvPr/>
            </p:nvSpPr>
            <p:spPr bwMode="auto">
              <a:xfrm>
                <a:off x="10858239" y="2967831"/>
                <a:ext cx="277715" cy="357926"/>
              </a:xfrm>
              <a:prstGeom prst="upDownArrow">
                <a:avLst/>
              </a:prstGeom>
              <a:solidFill>
                <a:srgbClr val="00B05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1083" name="Group 1082">
              <a:extLst>
                <a:ext uri="{FF2B5EF4-FFF2-40B4-BE49-F238E27FC236}">
                  <a16:creationId xmlns:a16="http://schemas.microsoft.com/office/drawing/2014/main" id="{F2DE1A85-D0A4-A7ED-1652-998C8ACE2E4E}"/>
                </a:ext>
              </a:extLst>
            </p:cNvPr>
            <p:cNvGrpSpPr/>
            <p:nvPr/>
          </p:nvGrpSpPr>
          <p:grpSpPr>
            <a:xfrm>
              <a:off x="6261652" y="3498574"/>
              <a:ext cx="4114800" cy="3062527"/>
              <a:chOff x="6261652" y="3498574"/>
              <a:chExt cx="4114800" cy="3062527"/>
            </a:xfrm>
          </p:grpSpPr>
          <p:sp>
            <p:nvSpPr>
              <p:cNvPr id="1074" name="Freeform: Shape 1073">
                <a:extLst>
                  <a:ext uri="{FF2B5EF4-FFF2-40B4-BE49-F238E27FC236}">
                    <a16:creationId xmlns:a16="http://schemas.microsoft.com/office/drawing/2014/main" id="{2E0FE109-6629-47E9-9CE2-B0C62B7CAC06}"/>
                  </a:ext>
                </a:extLst>
              </p:cNvPr>
              <p:cNvSpPr/>
              <p:nvPr/>
            </p:nvSpPr>
            <p:spPr bwMode="auto">
              <a:xfrm>
                <a:off x="6261652" y="3498574"/>
                <a:ext cx="4114800" cy="2236304"/>
              </a:xfrm>
              <a:custGeom>
                <a:avLst/>
                <a:gdLst>
                  <a:gd name="connsiteX0" fmla="*/ 4114800 w 4114800"/>
                  <a:gd name="connsiteY0" fmla="*/ 39756 h 2236304"/>
                  <a:gd name="connsiteX1" fmla="*/ 4114800 w 4114800"/>
                  <a:gd name="connsiteY1" fmla="*/ 2236304 h 2236304"/>
                  <a:gd name="connsiteX2" fmla="*/ 0 w 4114800"/>
                  <a:gd name="connsiteY2" fmla="*/ 2236304 h 2236304"/>
                  <a:gd name="connsiteX3" fmla="*/ 0 w 4114800"/>
                  <a:gd name="connsiteY3" fmla="*/ 0 h 2236304"/>
                  <a:gd name="connsiteX4" fmla="*/ 0 w 4114800"/>
                  <a:gd name="connsiteY4" fmla="*/ 0 h 223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2236304">
                    <a:moveTo>
                      <a:pt x="4114800" y="39756"/>
                    </a:moveTo>
                    <a:lnTo>
                      <a:pt x="4114800" y="2236304"/>
                    </a:lnTo>
                    <a:lnTo>
                      <a:pt x="0" y="2236304"/>
                    </a:lnTo>
                    <a:lnTo>
                      <a:pt x="0" y="0"/>
                    </a:lnTo>
                    <a:lnTo>
                      <a:pt x="0" y="0"/>
                    </a:lnTo>
                  </a:path>
                </a:pathLst>
              </a:custGeom>
              <a:ln w="19050" cap="rnd" cmpd="sng">
                <a:solidFill>
                  <a:schemeClr val="tx1">
                    <a:lumMod val="65000"/>
                    <a:lumOff val="35000"/>
                  </a:schemeClr>
                </a:solidFill>
                <a:round/>
                <a:headEnd type="non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57" name="Gruppieren 392">
                <a:extLst>
                  <a:ext uri="{FF2B5EF4-FFF2-40B4-BE49-F238E27FC236}">
                    <a16:creationId xmlns:a16="http://schemas.microsoft.com/office/drawing/2014/main" id="{5B325EA4-CDEC-71D6-E187-2C8F9CE397DB}"/>
                  </a:ext>
                </a:extLst>
              </p:cNvPr>
              <p:cNvGrpSpPr/>
              <p:nvPr/>
            </p:nvGrpSpPr>
            <p:grpSpPr>
              <a:xfrm>
                <a:off x="7661971" y="5456465"/>
                <a:ext cx="794031" cy="676673"/>
                <a:chOff x="3269291" y="5250204"/>
                <a:chExt cx="281229" cy="248240"/>
              </a:xfrm>
            </p:grpSpPr>
            <p:sp>
              <p:nvSpPr>
                <p:cNvPr id="1058" name="Rechteck 394">
                  <a:extLst>
                    <a:ext uri="{FF2B5EF4-FFF2-40B4-BE49-F238E27FC236}">
                      <a16:creationId xmlns:a16="http://schemas.microsoft.com/office/drawing/2014/main" id="{22BAE6E0-F676-F712-C744-6956844D9D2E}"/>
                    </a:ext>
                  </a:extLst>
                </p:cNvPr>
                <p:cNvSpPr/>
                <p:nvPr/>
              </p:nvSpPr>
              <p:spPr>
                <a:xfrm>
                  <a:off x="3298083" y="5250204"/>
                  <a:ext cx="183140" cy="24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1059" name="Grafik 395">
                  <a:extLst>
                    <a:ext uri="{FF2B5EF4-FFF2-40B4-BE49-F238E27FC236}">
                      <a16:creationId xmlns:a16="http://schemas.microsoft.com/office/drawing/2014/main" id="{F6D28599-277D-B8E4-C17C-60F59AF492E1}"/>
                    </a:ext>
                  </a:extLst>
                </p:cNvPr>
                <p:cNvPicPr>
                  <a:picLocks noChangeAspect="1"/>
                </p:cNvPicPr>
                <p:nvPr/>
              </p:nvPicPr>
              <p:blipFill>
                <a:blip r:embed="rId7"/>
                <a:stretch>
                  <a:fillRect/>
                </a:stretch>
              </p:blipFill>
              <p:spPr>
                <a:xfrm>
                  <a:off x="3269291" y="5272192"/>
                  <a:ext cx="281229" cy="226252"/>
                </a:xfrm>
                <a:prstGeom prst="rect">
                  <a:avLst/>
                </a:prstGeom>
              </p:spPr>
            </p:pic>
          </p:grpSp>
          <p:sp>
            <p:nvSpPr>
              <p:cNvPr id="1060" name="TextBox 1059">
                <a:extLst>
                  <a:ext uri="{FF2B5EF4-FFF2-40B4-BE49-F238E27FC236}">
                    <a16:creationId xmlns:a16="http://schemas.microsoft.com/office/drawing/2014/main" id="{66C3F8BD-0193-B860-7495-AA99E876C2E1}"/>
                  </a:ext>
                </a:extLst>
              </p:cNvPr>
              <p:cNvSpPr txBox="1"/>
              <p:nvPr/>
            </p:nvSpPr>
            <p:spPr>
              <a:xfrm>
                <a:off x="7256874" y="6130214"/>
                <a:ext cx="1604222" cy="430887"/>
              </a:xfrm>
              <a:prstGeom prst="rect">
                <a:avLst/>
              </a:prstGeom>
              <a:noFill/>
            </p:spPr>
            <p:txBody>
              <a:bodyPr wrap="none" lIns="0" tIns="0" rIns="0" bIns="0" rtlCol="0">
                <a:spAutoFit/>
              </a:bodyPr>
              <a:lstStyle/>
              <a:p>
                <a:pPr algn="ctr"/>
                <a:r>
                  <a:rPr lang="de-DE" sz="1400" dirty="0"/>
                  <a:t>OAuth Access Token</a:t>
                </a:r>
                <a:br>
                  <a:rPr lang="de-DE" sz="1400" dirty="0"/>
                </a:br>
                <a:r>
                  <a:rPr lang="de-DE" sz="1400" dirty="0"/>
                  <a:t>(SAP)</a:t>
                </a:r>
                <a:endParaRPr lang="en-US" sz="1400" dirty="0" err="1"/>
              </a:p>
            </p:txBody>
          </p:sp>
          <p:pic>
            <p:nvPicPr>
              <p:cNvPr id="1052" name="Bild 6">
                <a:extLst>
                  <a:ext uri="{FF2B5EF4-FFF2-40B4-BE49-F238E27FC236}">
                    <a16:creationId xmlns:a16="http://schemas.microsoft.com/office/drawing/2014/main" id="{F9E0AFF8-CD3B-68BC-5D15-93CDFCAA3EB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542" t="-24542" r="-24542" b="-24542"/>
              <a:stretch/>
            </p:blipFill>
            <p:spPr>
              <a:xfrm>
                <a:off x="7598040" y="5765178"/>
                <a:ext cx="280574" cy="280574"/>
              </a:xfrm>
              <a:prstGeom prst="ellipse">
                <a:avLst/>
              </a:prstGeom>
              <a:solidFill>
                <a:schemeClr val="tx1">
                  <a:lumMod val="65000"/>
                  <a:lumOff val="35000"/>
                </a:schemeClr>
              </a:solidFill>
            </p:spPr>
          </p:pic>
        </p:grpSp>
      </p:grpSp>
      <p:grpSp>
        <p:nvGrpSpPr>
          <p:cNvPr id="1086" name="Group 1085">
            <a:extLst>
              <a:ext uri="{FF2B5EF4-FFF2-40B4-BE49-F238E27FC236}">
                <a16:creationId xmlns:a16="http://schemas.microsoft.com/office/drawing/2014/main" id="{FF40C901-4AFE-34F0-91E4-02B1509C9C73}"/>
              </a:ext>
            </a:extLst>
          </p:cNvPr>
          <p:cNvGrpSpPr/>
          <p:nvPr/>
        </p:nvGrpSpPr>
        <p:grpSpPr>
          <a:xfrm>
            <a:off x="2069316" y="2879948"/>
            <a:ext cx="3351859" cy="1086875"/>
            <a:chOff x="2069316" y="2743314"/>
            <a:chExt cx="3351859" cy="1086875"/>
          </a:xfrm>
        </p:grpSpPr>
        <p:cxnSp>
          <p:nvCxnSpPr>
            <p:cNvPr id="14" name="Elbow Connector 83">
              <a:extLst>
                <a:ext uri="{FF2B5EF4-FFF2-40B4-BE49-F238E27FC236}">
                  <a16:creationId xmlns:a16="http://schemas.microsoft.com/office/drawing/2014/main" id="{287370B7-6032-62C9-34A0-B80C5320A7A0}"/>
                </a:ext>
              </a:extLst>
            </p:cNvPr>
            <p:cNvCxnSpPr>
              <a:cxnSpLocks/>
            </p:cNvCxnSpPr>
            <p:nvPr/>
          </p:nvCxnSpPr>
          <p:spPr>
            <a:xfrm rot="10800000">
              <a:off x="2069316" y="3103148"/>
              <a:ext cx="3351859" cy="13412"/>
            </a:xfrm>
            <a:prstGeom prst="bentConnector3">
              <a:avLst>
                <a:gd name="adj1" fmla="val 50000"/>
              </a:avLst>
            </a:prstGeom>
            <a:ln w="19050" cap="rnd" cmpd="sng">
              <a:solidFill>
                <a:schemeClr val="tx1">
                  <a:lumMod val="65000"/>
                  <a:lumOff val="35000"/>
                </a:schemeClr>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0F50CCA-B428-822C-9797-3D6ACF144C95}"/>
                </a:ext>
              </a:extLst>
            </p:cNvPr>
            <p:cNvSpPr txBox="1"/>
            <p:nvPr/>
          </p:nvSpPr>
          <p:spPr>
            <a:xfrm>
              <a:off x="2808207" y="3399302"/>
              <a:ext cx="1604222" cy="430887"/>
            </a:xfrm>
            <a:prstGeom prst="rect">
              <a:avLst/>
            </a:prstGeom>
            <a:noFill/>
          </p:spPr>
          <p:txBody>
            <a:bodyPr wrap="none" lIns="0" tIns="0" rIns="0" bIns="0" rtlCol="0">
              <a:spAutoFit/>
            </a:bodyPr>
            <a:lstStyle/>
            <a:p>
              <a:pPr algn="ctr"/>
              <a:r>
                <a:rPr lang="de-DE" sz="1400" dirty="0"/>
                <a:t>OAuth Access Token</a:t>
              </a:r>
              <a:br>
                <a:rPr lang="de-DE" sz="1400" dirty="0"/>
              </a:br>
              <a:r>
                <a:rPr lang="de-DE" sz="1400" dirty="0"/>
                <a:t>(Entra ID)</a:t>
              </a:r>
              <a:endParaRPr lang="en-US" sz="1400" dirty="0" err="1"/>
            </a:p>
          </p:txBody>
        </p:sp>
        <p:grpSp>
          <p:nvGrpSpPr>
            <p:cNvPr id="16" name="Gruppieren 392">
              <a:extLst>
                <a:ext uri="{FF2B5EF4-FFF2-40B4-BE49-F238E27FC236}">
                  <a16:creationId xmlns:a16="http://schemas.microsoft.com/office/drawing/2014/main" id="{893587BF-8C29-1280-76BF-4965E2ECF997}"/>
                </a:ext>
              </a:extLst>
            </p:cNvPr>
            <p:cNvGrpSpPr/>
            <p:nvPr/>
          </p:nvGrpSpPr>
          <p:grpSpPr>
            <a:xfrm>
              <a:off x="3313471" y="2743314"/>
              <a:ext cx="794031" cy="676673"/>
              <a:chOff x="3269291" y="5250204"/>
              <a:chExt cx="281229" cy="248240"/>
            </a:xfrm>
          </p:grpSpPr>
          <p:sp>
            <p:nvSpPr>
              <p:cNvPr id="17" name="Rechteck 394">
                <a:extLst>
                  <a:ext uri="{FF2B5EF4-FFF2-40B4-BE49-F238E27FC236}">
                    <a16:creationId xmlns:a16="http://schemas.microsoft.com/office/drawing/2014/main" id="{1ED5C525-DAC9-4C18-E3C0-A5DA42C79F07}"/>
                  </a:ext>
                </a:extLst>
              </p:cNvPr>
              <p:cNvSpPr/>
              <p:nvPr/>
            </p:nvSpPr>
            <p:spPr>
              <a:xfrm>
                <a:off x="3298083" y="5250204"/>
                <a:ext cx="183140" cy="242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18" name="Grafik 395">
                <a:extLst>
                  <a:ext uri="{FF2B5EF4-FFF2-40B4-BE49-F238E27FC236}">
                    <a16:creationId xmlns:a16="http://schemas.microsoft.com/office/drawing/2014/main" id="{DC237A14-E982-6BDB-F331-9E9A63A2C8B6}"/>
                  </a:ext>
                </a:extLst>
              </p:cNvPr>
              <p:cNvPicPr>
                <a:picLocks noChangeAspect="1"/>
              </p:cNvPicPr>
              <p:nvPr/>
            </p:nvPicPr>
            <p:blipFill>
              <a:blip r:embed="rId7"/>
              <a:stretch>
                <a:fillRect/>
              </a:stretch>
            </p:blipFill>
            <p:spPr>
              <a:xfrm>
                <a:off x="3269291" y="5272192"/>
                <a:ext cx="281229" cy="226252"/>
              </a:xfrm>
              <a:prstGeom prst="rect">
                <a:avLst/>
              </a:prstGeom>
            </p:spPr>
          </p:pic>
        </p:grpSp>
        <p:pic>
          <p:nvPicPr>
            <p:cNvPr id="1062" name="Bild 6">
              <a:extLst>
                <a:ext uri="{FF2B5EF4-FFF2-40B4-BE49-F238E27FC236}">
                  <a16:creationId xmlns:a16="http://schemas.microsoft.com/office/drawing/2014/main" id="{C66A6351-D28A-F8E5-CAB7-308C3F33DFF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4542" t="-24542" r="-24542" b="-24542"/>
            <a:stretch/>
          </p:blipFill>
          <p:spPr>
            <a:xfrm>
              <a:off x="3212883" y="2981411"/>
              <a:ext cx="280574" cy="280574"/>
            </a:xfrm>
            <a:prstGeom prst="ellipse">
              <a:avLst/>
            </a:prstGeom>
            <a:solidFill>
              <a:schemeClr val="tx1">
                <a:lumMod val="65000"/>
                <a:lumOff val="35000"/>
              </a:schemeClr>
            </a:solidFill>
          </p:spPr>
        </p:pic>
      </p:grpSp>
      <p:pic>
        <p:nvPicPr>
          <p:cNvPr id="3074" name="Picture 2" descr="Accept - Free interface icons">
            <a:extLst>
              <a:ext uri="{FF2B5EF4-FFF2-40B4-BE49-F238E27FC236}">
                <a16:creationId xmlns:a16="http://schemas.microsoft.com/office/drawing/2014/main" id="{ADAD0C4E-2782-749C-637C-54ED7B44A6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0833" y="3902905"/>
            <a:ext cx="611413" cy="611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1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2554-CC44-98AF-E159-CE7A3B67386C}"/>
              </a:ext>
            </a:extLst>
          </p:cNvPr>
          <p:cNvSpPr>
            <a:spLocks noGrp="1"/>
          </p:cNvSpPr>
          <p:nvPr>
            <p:ph type="title"/>
          </p:nvPr>
        </p:nvSpPr>
        <p:spPr>
          <a:xfrm>
            <a:off x="596972" y="396239"/>
            <a:ext cx="11018520" cy="1107996"/>
          </a:xfrm>
        </p:spPr>
        <p:txBody>
          <a:bodyPr/>
          <a:lstStyle/>
          <a:p>
            <a:r>
              <a:rPr lang="de-DE" dirty="0"/>
              <a:t>5.5 </a:t>
            </a:r>
            <a:r>
              <a:rPr lang="de-DE" dirty="0" err="1"/>
              <a:t>Expand</a:t>
            </a:r>
            <a:r>
              <a:rPr lang="de-DE" dirty="0"/>
              <a:t> </a:t>
            </a:r>
            <a:r>
              <a:rPr lang="de-DE" dirty="0" err="1"/>
              <a:t>the</a:t>
            </a:r>
            <a:r>
              <a:rPr lang="de-DE" dirty="0"/>
              <a:t> </a:t>
            </a:r>
            <a:r>
              <a:rPr lang="de-DE" dirty="0" err="1"/>
              <a:t>authorization</a:t>
            </a:r>
            <a:r>
              <a:rPr lang="de-DE" dirty="0"/>
              <a:t> </a:t>
            </a:r>
            <a:r>
              <a:rPr lang="de-DE" dirty="0" err="1"/>
              <a:t>object</a:t>
            </a:r>
            <a:r>
              <a:rPr lang="de-DE" dirty="0"/>
              <a:t> </a:t>
            </a:r>
            <a:r>
              <a:rPr lang="de-DE" dirty="0" err="1"/>
              <a:t>tree</a:t>
            </a:r>
            <a:r>
              <a:rPr lang="de-DE" dirty="0"/>
              <a:t> and </a:t>
            </a:r>
            <a:r>
              <a:rPr lang="de-DE" dirty="0" err="1"/>
              <a:t>click</a:t>
            </a:r>
            <a:r>
              <a:rPr lang="de-DE" dirty="0"/>
              <a:t> </a:t>
            </a:r>
            <a:r>
              <a:rPr lang="de-DE" dirty="0" err="1"/>
              <a:t>the</a:t>
            </a:r>
            <a:r>
              <a:rPr lang="de-DE" dirty="0"/>
              <a:t> Edit </a:t>
            </a:r>
            <a:r>
              <a:rPr lang="de-DE" dirty="0" err="1"/>
              <a:t>button</a:t>
            </a:r>
            <a:r>
              <a:rPr lang="de-DE" dirty="0"/>
              <a:t> </a:t>
            </a:r>
            <a:r>
              <a:rPr lang="de-DE" dirty="0" err="1"/>
              <a:t>for</a:t>
            </a:r>
            <a:r>
              <a:rPr lang="de-DE" dirty="0"/>
              <a:t> </a:t>
            </a:r>
            <a:r>
              <a:rPr lang="de-DE" dirty="0" err="1"/>
              <a:t>the</a:t>
            </a:r>
            <a:r>
              <a:rPr lang="de-DE" dirty="0"/>
              <a:t> PDCATEGORY </a:t>
            </a:r>
            <a:r>
              <a:rPr lang="de-DE" dirty="0" err="1"/>
              <a:t>authorization</a:t>
            </a:r>
            <a:r>
              <a:rPr lang="de-DE" dirty="0"/>
              <a:t> </a:t>
            </a:r>
            <a:r>
              <a:rPr lang="de-DE" dirty="0" err="1"/>
              <a:t>field</a:t>
            </a:r>
            <a:endParaRPr lang="en-US" dirty="0"/>
          </a:p>
        </p:txBody>
      </p:sp>
      <p:pic>
        <p:nvPicPr>
          <p:cNvPr id="8" name="Content Placeholder 7">
            <a:extLst>
              <a:ext uri="{FF2B5EF4-FFF2-40B4-BE49-F238E27FC236}">
                <a16:creationId xmlns:a16="http://schemas.microsoft.com/office/drawing/2014/main" id="{92AFF0E5-3B9F-EF41-AEF9-0B0DF900D76A}"/>
              </a:ext>
            </a:extLst>
          </p:cNvPr>
          <p:cNvPicPr>
            <a:picLocks noGrp="1" noChangeAspect="1"/>
          </p:cNvPicPr>
          <p:nvPr>
            <p:ph sz="quarter" idx="10"/>
          </p:nvPr>
        </p:nvPicPr>
        <p:blipFill rotWithShape="1">
          <a:blip r:embed="rId2"/>
          <a:srcRect t="44554"/>
          <a:stretch/>
        </p:blipFill>
        <p:spPr>
          <a:xfrm>
            <a:off x="2354716" y="2655518"/>
            <a:ext cx="7678222" cy="2107497"/>
          </a:xfrm>
        </p:spPr>
      </p:pic>
      <p:sp>
        <p:nvSpPr>
          <p:cNvPr id="6" name="Arrow: Right 5">
            <a:extLst>
              <a:ext uri="{FF2B5EF4-FFF2-40B4-BE49-F238E27FC236}">
                <a16:creationId xmlns:a16="http://schemas.microsoft.com/office/drawing/2014/main" id="{E50C9205-37AA-05CB-9D20-EF451BBFB11D}"/>
              </a:ext>
            </a:extLst>
          </p:cNvPr>
          <p:cNvSpPr/>
          <p:nvPr/>
        </p:nvSpPr>
        <p:spPr bwMode="auto">
          <a:xfrm rot="14198681">
            <a:off x="6415609" y="4315796"/>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345050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7B0C-FA61-27D8-3C09-9AD1FEDF3A5B}"/>
              </a:ext>
            </a:extLst>
          </p:cNvPr>
          <p:cNvSpPr>
            <a:spLocks noGrp="1"/>
          </p:cNvSpPr>
          <p:nvPr>
            <p:ph type="title"/>
          </p:nvPr>
        </p:nvSpPr>
        <p:spPr/>
        <p:txBody>
          <a:bodyPr/>
          <a:lstStyle/>
          <a:p>
            <a:r>
              <a:rPr lang="de-DE" dirty="0"/>
              <a:t>5.6 Click on </a:t>
            </a:r>
            <a:r>
              <a:rPr lang="de-DE" dirty="0" err="1"/>
              <a:t>the</a:t>
            </a:r>
            <a:r>
              <a:rPr lang="de-DE" dirty="0"/>
              <a:t> </a:t>
            </a:r>
            <a:r>
              <a:rPr lang="de-DE" dirty="0" err="1"/>
              <a:t>value</a:t>
            </a:r>
            <a:r>
              <a:rPr lang="de-DE" dirty="0"/>
              <a:t> </a:t>
            </a:r>
            <a:r>
              <a:rPr lang="de-DE" dirty="0" err="1"/>
              <a:t>help</a:t>
            </a:r>
            <a:r>
              <a:rPr lang="de-DE" dirty="0"/>
              <a:t> </a:t>
            </a:r>
            <a:r>
              <a:rPr lang="de-DE" dirty="0" err="1"/>
              <a:t>button</a:t>
            </a:r>
            <a:r>
              <a:rPr lang="de-DE" dirty="0"/>
              <a:t> </a:t>
            </a:r>
            <a:r>
              <a:rPr lang="de-DE" dirty="0" err="1"/>
              <a:t>of</a:t>
            </a:r>
            <a:r>
              <a:rPr lang="de-DE" dirty="0"/>
              <a:t> </a:t>
            </a:r>
            <a:r>
              <a:rPr lang="de-DE" dirty="0" err="1"/>
              <a:t>the</a:t>
            </a:r>
            <a:r>
              <a:rPr lang="de-DE" dirty="0"/>
              <a:t> '</a:t>
            </a:r>
            <a:r>
              <a:rPr lang="de-DE" dirty="0" err="1"/>
              <a:t>From</a:t>
            </a:r>
            <a:r>
              <a:rPr lang="de-DE" dirty="0"/>
              <a:t>' </a:t>
            </a:r>
            <a:r>
              <a:rPr lang="de-DE" dirty="0" err="1"/>
              <a:t>field</a:t>
            </a:r>
            <a:endParaRPr lang="en-US" dirty="0"/>
          </a:p>
        </p:txBody>
      </p:sp>
      <p:pic>
        <p:nvPicPr>
          <p:cNvPr id="5" name="Content Placeholder 4">
            <a:extLst>
              <a:ext uri="{FF2B5EF4-FFF2-40B4-BE49-F238E27FC236}">
                <a16:creationId xmlns:a16="http://schemas.microsoft.com/office/drawing/2014/main" id="{EDAF4B66-14F5-E3D8-1B52-DBE83ED55466}"/>
              </a:ext>
            </a:extLst>
          </p:cNvPr>
          <p:cNvPicPr>
            <a:picLocks noGrp="1" noChangeAspect="1"/>
          </p:cNvPicPr>
          <p:nvPr>
            <p:ph sz="quarter" idx="10"/>
          </p:nvPr>
        </p:nvPicPr>
        <p:blipFill>
          <a:blip r:embed="rId2"/>
          <a:stretch>
            <a:fillRect/>
          </a:stretch>
        </p:blipFill>
        <p:spPr>
          <a:xfrm>
            <a:off x="2002060" y="1594329"/>
            <a:ext cx="8183117" cy="4515480"/>
          </a:xfrm>
        </p:spPr>
      </p:pic>
      <p:sp>
        <p:nvSpPr>
          <p:cNvPr id="6" name="Arrow: Right 5">
            <a:extLst>
              <a:ext uri="{FF2B5EF4-FFF2-40B4-BE49-F238E27FC236}">
                <a16:creationId xmlns:a16="http://schemas.microsoft.com/office/drawing/2014/main" id="{90117296-2206-B020-30BE-78C3BB1A5956}"/>
              </a:ext>
            </a:extLst>
          </p:cNvPr>
          <p:cNvSpPr/>
          <p:nvPr/>
        </p:nvSpPr>
        <p:spPr bwMode="auto">
          <a:xfrm rot="14198681">
            <a:off x="6114505" y="4980140"/>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3111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7B0C-FA61-27D8-3C09-9AD1FEDF3A5B}"/>
              </a:ext>
            </a:extLst>
          </p:cNvPr>
          <p:cNvSpPr>
            <a:spLocks noGrp="1"/>
          </p:cNvSpPr>
          <p:nvPr>
            <p:ph type="title"/>
          </p:nvPr>
        </p:nvSpPr>
        <p:spPr>
          <a:xfrm>
            <a:off x="588263" y="457200"/>
            <a:ext cx="11018520" cy="1107996"/>
          </a:xfrm>
        </p:spPr>
        <p:txBody>
          <a:bodyPr/>
          <a:lstStyle/>
          <a:p>
            <a:r>
              <a:rPr lang="de-DE" dirty="0"/>
              <a:t>5.7 Select a different </a:t>
            </a:r>
            <a:r>
              <a:rPr lang="de-DE" dirty="0" err="1"/>
              <a:t>product</a:t>
            </a:r>
            <a:r>
              <a:rPr lang="de-DE" dirty="0"/>
              <a:t> </a:t>
            </a:r>
            <a:r>
              <a:rPr lang="de-DE" dirty="0" err="1"/>
              <a:t>category</a:t>
            </a:r>
            <a:r>
              <a:rPr lang="de-DE" dirty="0"/>
              <a:t>, e.g. </a:t>
            </a:r>
            <a:r>
              <a:rPr lang="de-DE" dirty="0" err="1"/>
              <a:t>Batteries</a:t>
            </a:r>
            <a:r>
              <a:rPr lang="de-DE" dirty="0"/>
              <a:t>, and </a:t>
            </a:r>
            <a:r>
              <a:rPr lang="de-DE" dirty="0" err="1"/>
              <a:t>confirm</a:t>
            </a:r>
            <a:r>
              <a:rPr lang="de-DE" dirty="0"/>
              <a:t> </a:t>
            </a:r>
            <a:r>
              <a:rPr lang="de-DE" dirty="0" err="1"/>
              <a:t>with</a:t>
            </a:r>
            <a:r>
              <a:rPr lang="de-DE" dirty="0"/>
              <a:t> OK</a:t>
            </a:r>
            <a:endParaRPr lang="en-US" dirty="0"/>
          </a:p>
        </p:txBody>
      </p:sp>
      <p:pic>
        <p:nvPicPr>
          <p:cNvPr id="5" name="Content Placeholder 4">
            <a:extLst>
              <a:ext uri="{FF2B5EF4-FFF2-40B4-BE49-F238E27FC236}">
                <a16:creationId xmlns:a16="http://schemas.microsoft.com/office/drawing/2014/main" id="{F5BB8D46-172E-B73E-130D-E6DA009D4351}"/>
              </a:ext>
            </a:extLst>
          </p:cNvPr>
          <p:cNvPicPr>
            <a:picLocks noGrp="1" noChangeAspect="1"/>
          </p:cNvPicPr>
          <p:nvPr>
            <p:ph sz="quarter" idx="10"/>
          </p:nvPr>
        </p:nvPicPr>
        <p:blipFill>
          <a:blip r:embed="rId2"/>
          <a:stretch>
            <a:fillRect/>
          </a:stretch>
        </p:blipFill>
        <p:spPr>
          <a:xfrm>
            <a:off x="2913006" y="1435100"/>
            <a:ext cx="6361225" cy="4833938"/>
          </a:xfrm>
        </p:spPr>
      </p:pic>
      <p:sp>
        <p:nvSpPr>
          <p:cNvPr id="6" name="Arrow: Right 5">
            <a:extLst>
              <a:ext uri="{FF2B5EF4-FFF2-40B4-BE49-F238E27FC236}">
                <a16:creationId xmlns:a16="http://schemas.microsoft.com/office/drawing/2014/main" id="{7A000622-4D39-CE2E-3E94-4453C1949E5F}"/>
              </a:ext>
            </a:extLst>
          </p:cNvPr>
          <p:cNvSpPr/>
          <p:nvPr/>
        </p:nvSpPr>
        <p:spPr bwMode="auto">
          <a:xfrm rot="14198681">
            <a:off x="8457110" y="6244015"/>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479644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7B0C-FA61-27D8-3C09-9AD1FEDF3A5B}"/>
              </a:ext>
            </a:extLst>
          </p:cNvPr>
          <p:cNvSpPr>
            <a:spLocks noGrp="1"/>
          </p:cNvSpPr>
          <p:nvPr>
            <p:ph type="title"/>
          </p:nvPr>
        </p:nvSpPr>
        <p:spPr>
          <a:xfrm>
            <a:off x="588263" y="457200"/>
            <a:ext cx="11018520" cy="1107996"/>
          </a:xfrm>
        </p:spPr>
        <p:txBody>
          <a:bodyPr/>
          <a:lstStyle/>
          <a:p>
            <a:r>
              <a:rPr lang="de-DE" dirty="0"/>
              <a:t>5.8 Also </a:t>
            </a:r>
            <a:r>
              <a:rPr lang="de-DE" dirty="0" err="1"/>
              <a:t>change</a:t>
            </a:r>
            <a:r>
              <a:rPr lang="de-DE" dirty="0"/>
              <a:t> </a:t>
            </a:r>
            <a:r>
              <a:rPr lang="de-DE" dirty="0" err="1"/>
              <a:t>the</a:t>
            </a:r>
            <a:r>
              <a:rPr lang="de-DE" dirty="0"/>
              <a:t> '</a:t>
            </a:r>
            <a:r>
              <a:rPr lang="de-DE" dirty="0" err="1"/>
              <a:t>To</a:t>
            </a:r>
            <a:r>
              <a:rPr lang="de-DE" dirty="0"/>
              <a:t>' </a:t>
            </a:r>
            <a:r>
              <a:rPr lang="de-DE" dirty="0" err="1"/>
              <a:t>field</a:t>
            </a:r>
            <a:r>
              <a:rPr lang="de-DE" dirty="0"/>
              <a:t> </a:t>
            </a:r>
            <a:r>
              <a:rPr lang="de-DE" dirty="0" err="1"/>
              <a:t>by</a:t>
            </a:r>
            <a:r>
              <a:rPr lang="de-DE" dirty="0"/>
              <a:t> </a:t>
            </a:r>
            <a:r>
              <a:rPr lang="de-DE" dirty="0" err="1"/>
              <a:t>clicking</a:t>
            </a:r>
            <a:r>
              <a:rPr lang="de-DE" dirty="0"/>
              <a:t> on </a:t>
            </a:r>
            <a:r>
              <a:rPr lang="de-DE" dirty="0" err="1"/>
              <a:t>the</a:t>
            </a:r>
            <a:r>
              <a:rPr lang="de-DE" dirty="0"/>
              <a:t> </a:t>
            </a:r>
            <a:r>
              <a:rPr lang="de-DE" dirty="0" err="1"/>
              <a:t>value</a:t>
            </a:r>
            <a:r>
              <a:rPr lang="de-DE" dirty="0"/>
              <a:t> </a:t>
            </a:r>
            <a:r>
              <a:rPr lang="de-DE" dirty="0" err="1"/>
              <a:t>help</a:t>
            </a:r>
            <a:endParaRPr lang="en-US" dirty="0"/>
          </a:p>
        </p:txBody>
      </p:sp>
      <p:pic>
        <p:nvPicPr>
          <p:cNvPr id="5" name="Content Placeholder 4">
            <a:extLst>
              <a:ext uri="{FF2B5EF4-FFF2-40B4-BE49-F238E27FC236}">
                <a16:creationId xmlns:a16="http://schemas.microsoft.com/office/drawing/2014/main" id="{A39E163B-F7B6-5CCD-7E8C-EB0049B48B1C}"/>
              </a:ext>
            </a:extLst>
          </p:cNvPr>
          <p:cNvPicPr>
            <a:picLocks noGrp="1" noChangeAspect="1"/>
          </p:cNvPicPr>
          <p:nvPr>
            <p:ph sz="quarter" idx="10"/>
          </p:nvPr>
        </p:nvPicPr>
        <p:blipFill>
          <a:blip r:embed="rId2"/>
          <a:stretch>
            <a:fillRect/>
          </a:stretch>
        </p:blipFill>
        <p:spPr>
          <a:xfrm>
            <a:off x="1644823" y="1741987"/>
            <a:ext cx="8897592" cy="4220164"/>
          </a:xfrm>
        </p:spPr>
      </p:pic>
      <p:sp>
        <p:nvSpPr>
          <p:cNvPr id="6" name="Arrow: Right 5">
            <a:extLst>
              <a:ext uri="{FF2B5EF4-FFF2-40B4-BE49-F238E27FC236}">
                <a16:creationId xmlns:a16="http://schemas.microsoft.com/office/drawing/2014/main" id="{35CBF0A0-F9E9-35FD-3E9A-51401F947548}"/>
              </a:ext>
            </a:extLst>
          </p:cNvPr>
          <p:cNvSpPr/>
          <p:nvPr/>
        </p:nvSpPr>
        <p:spPr bwMode="auto">
          <a:xfrm rot="14198681">
            <a:off x="8822870" y="5120611"/>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687759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7B0C-FA61-27D8-3C09-9AD1FEDF3A5B}"/>
              </a:ext>
            </a:extLst>
          </p:cNvPr>
          <p:cNvSpPr>
            <a:spLocks noGrp="1"/>
          </p:cNvSpPr>
          <p:nvPr>
            <p:ph type="title"/>
          </p:nvPr>
        </p:nvSpPr>
        <p:spPr/>
        <p:txBody>
          <a:bodyPr/>
          <a:lstStyle/>
          <a:p>
            <a:r>
              <a:rPr lang="de-DE" dirty="0"/>
              <a:t>5.9 Change </a:t>
            </a:r>
            <a:r>
              <a:rPr lang="de-DE" dirty="0" err="1"/>
              <a:t>the</a:t>
            </a:r>
            <a:r>
              <a:rPr lang="de-DE" dirty="0"/>
              <a:t> </a:t>
            </a:r>
            <a:r>
              <a:rPr lang="de-DE" dirty="0" err="1"/>
              <a:t>value</a:t>
            </a:r>
            <a:r>
              <a:rPr lang="de-DE" dirty="0"/>
              <a:t>, e.g. </a:t>
            </a:r>
            <a:r>
              <a:rPr lang="de-DE" dirty="0" err="1"/>
              <a:t>to</a:t>
            </a:r>
            <a:r>
              <a:rPr lang="de-DE" dirty="0"/>
              <a:t> </a:t>
            </a:r>
            <a:r>
              <a:rPr lang="de-DE" dirty="0" err="1"/>
              <a:t>Calendars</a:t>
            </a:r>
            <a:r>
              <a:rPr lang="de-DE" dirty="0"/>
              <a:t>, and </a:t>
            </a:r>
            <a:r>
              <a:rPr lang="de-DE" dirty="0" err="1"/>
              <a:t>click</a:t>
            </a:r>
            <a:r>
              <a:rPr lang="de-DE" dirty="0"/>
              <a:t> OK </a:t>
            </a:r>
            <a:endParaRPr lang="en-US" dirty="0"/>
          </a:p>
        </p:txBody>
      </p:sp>
      <p:pic>
        <p:nvPicPr>
          <p:cNvPr id="7" name="Content Placeholder 6">
            <a:extLst>
              <a:ext uri="{FF2B5EF4-FFF2-40B4-BE49-F238E27FC236}">
                <a16:creationId xmlns:a16="http://schemas.microsoft.com/office/drawing/2014/main" id="{601CBD5C-7091-675E-B152-43BA7E1878BC}"/>
              </a:ext>
            </a:extLst>
          </p:cNvPr>
          <p:cNvPicPr>
            <a:picLocks noGrp="1" noChangeAspect="1"/>
          </p:cNvPicPr>
          <p:nvPr>
            <p:ph sz="quarter" idx="10"/>
          </p:nvPr>
        </p:nvPicPr>
        <p:blipFill>
          <a:blip r:embed="rId2"/>
          <a:stretch>
            <a:fillRect/>
          </a:stretch>
        </p:blipFill>
        <p:spPr>
          <a:xfrm>
            <a:off x="2887537" y="1435100"/>
            <a:ext cx="6412164" cy="4833938"/>
          </a:xfrm>
        </p:spPr>
      </p:pic>
      <p:sp>
        <p:nvSpPr>
          <p:cNvPr id="8" name="Arrow: Right 7">
            <a:extLst>
              <a:ext uri="{FF2B5EF4-FFF2-40B4-BE49-F238E27FC236}">
                <a16:creationId xmlns:a16="http://schemas.microsoft.com/office/drawing/2014/main" id="{03C4F45B-F76B-9D24-A9AB-D3F5F189490D}"/>
              </a:ext>
            </a:extLst>
          </p:cNvPr>
          <p:cNvSpPr/>
          <p:nvPr/>
        </p:nvSpPr>
        <p:spPr bwMode="auto">
          <a:xfrm rot="14198681">
            <a:off x="8465817" y="6244016"/>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512614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7B0C-FA61-27D8-3C09-9AD1FEDF3A5B}"/>
              </a:ext>
            </a:extLst>
          </p:cNvPr>
          <p:cNvSpPr>
            <a:spLocks noGrp="1"/>
          </p:cNvSpPr>
          <p:nvPr>
            <p:ph type="title"/>
          </p:nvPr>
        </p:nvSpPr>
        <p:spPr/>
        <p:txBody>
          <a:bodyPr/>
          <a:lstStyle/>
          <a:p>
            <a:r>
              <a:rPr lang="de-DE" dirty="0"/>
              <a:t>5.10 Click Save</a:t>
            </a:r>
            <a:endParaRPr lang="en-US" dirty="0"/>
          </a:p>
        </p:txBody>
      </p:sp>
      <p:pic>
        <p:nvPicPr>
          <p:cNvPr id="5" name="Content Placeholder 4">
            <a:extLst>
              <a:ext uri="{FF2B5EF4-FFF2-40B4-BE49-F238E27FC236}">
                <a16:creationId xmlns:a16="http://schemas.microsoft.com/office/drawing/2014/main" id="{7903144D-D5D6-67F6-BBB4-ED4A14D5B906}"/>
              </a:ext>
            </a:extLst>
          </p:cNvPr>
          <p:cNvPicPr>
            <a:picLocks noGrp="1" noChangeAspect="1"/>
          </p:cNvPicPr>
          <p:nvPr>
            <p:ph sz="quarter" idx="10"/>
          </p:nvPr>
        </p:nvPicPr>
        <p:blipFill>
          <a:blip r:embed="rId2"/>
          <a:stretch>
            <a:fillRect/>
          </a:stretch>
        </p:blipFill>
        <p:spPr>
          <a:xfrm>
            <a:off x="3245467" y="1435100"/>
            <a:ext cx="5696303" cy="4833938"/>
          </a:xfrm>
        </p:spPr>
      </p:pic>
      <p:sp>
        <p:nvSpPr>
          <p:cNvPr id="6" name="Arrow: Right 5">
            <a:extLst>
              <a:ext uri="{FF2B5EF4-FFF2-40B4-BE49-F238E27FC236}">
                <a16:creationId xmlns:a16="http://schemas.microsoft.com/office/drawing/2014/main" id="{911C83CC-2608-AAFF-5B54-C9BA0E55898C}"/>
              </a:ext>
            </a:extLst>
          </p:cNvPr>
          <p:cNvSpPr/>
          <p:nvPr/>
        </p:nvSpPr>
        <p:spPr bwMode="auto">
          <a:xfrm rot="14198681">
            <a:off x="6732812" y="6112254"/>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300005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96207B-F30B-07E9-5B17-CB04C77272E1}"/>
              </a:ext>
            </a:extLst>
          </p:cNvPr>
          <p:cNvPicPr>
            <a:picLocks noChangeAspect="1"/>
          </p:cNvPicPr>
          <p:nvPr/>
        </p:nvPicPr>
        <p:blipFill>
          <a:blip r:embed="rId2"/>
          <a:stretch>
            <a:fillRect/>
          </a:stretch>
        </p:blipFill>
        <p:spPr>
          <a:xfrm>
            <a:off x="2066402" y="1410286"/>
            <a:ext cx="8563492" cy="4833938"/>
          </a:xfrm>
          <a:prstGeom prst="rect">
            <a:avLst/>
          </a:prstGeom>
        </p:spPr>
      </p:pic>
      <p:sp>
        <p:nvSpPr>
          <p:cNvPr id="2" name="Title 1">
            <a:extLst>
              <a:ext uri="{FF2B5EF4-FFF2-40B4-BE49-F238E27FC236}">
                <a16:creationId xmlns:a16="http://schemas.microsoft.com/office/drawing/2014/main" id="{8168E390-A6B0-18C4-3094-4B4159A99100}"/>
              </a:ext>
            </a:extLst>
          </p:cNvPr>
          <p:cNvSpPr>
            <a:spLocks noGrp="1"/>
          </p:cNvSpPr>
          <p:nvPr>
            <p:ph type="title"/>
          </p:nvPr>
        </p:nvSpPr>
        <p:spPr/>
        <p:txBody>
          <a:bodyPr/>
          <a:lstStyle/>
          <a:p>
            <a:r>
              <a:rPr lang="de-DE" dirty="0"/>
              <a:t>5.11 Click Save</a:t>
            </a:r>
            <a:endParaRPr lang="en-US" dirty="0"/>
          </a:p>
        </p:txBody>
      </p:sp>
      <p:sp>
        <p:nvSpPr>
          <p:cNvPr id="6" name="Arrow: Right 5">
            <a:extLst>
              <a:ext uri="{FF2B5EF4-FFF2-40B4-BE49-F238E27FC236}">
                <a16:creationId xmlns:a16="http://schemas.microsoft.com/office/drawing/2014/main" id="{DE726E8E-4177-F7A2-1B4B-7B4462318032}"/>
              </a:ext>
            </a:extLst>
          </p:cNvPr>
          <p:cNvSpPr/>
          <p:nvPr/>
        </p:nvSpPr>
        <p:spPr bwMode="auto">
          <a:xfrm rot="14198681">
            <a:off x="9615695" y="6183568"/>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402004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70194F-F252-7628-70FA-06288B606349}"/>
              </a:ext>
            </a:extLst>
          </p:cNvPr>
          <p:cNvPicPr>
            <a:picLocks noChangeAspect="1"/>
          </p:cNvPicPr>
          <p:nvPr/>
        </p:nvPicPr>
        <p:blipFill>
          <a:blip r:embed="rId2"/>
          <a:stretch>
            <a:fillRect/>
          </a:stretch>
        </p:blipFill>
        <p:spPr>
          <a:xfrm>
            <a:off x="2066402" y="1410286"/>
            <a:ext cx="8563492" cy="4833938"/>
          </a:xfrm>
          <a:prstGeom prst="rect">
            <a:avLst/>
          </a:prstGeom>
        </p:spPr>
      </p:pic>
      <p:sp>
        <p:nvSpPr>
          <p:cNvPr id="2" name="Title 1">
            <a:extLst>
              <a:ext uri="{FF2B5EF4-FFF2-40B4-BE49-F238E27FC236}">
                <a16:creationId xmlns:a16="http://schemas.microsoft.com/office/drawing/2014/main" id="{8168E390-A6B0-18C4-3094-4B4159A99100}"/>
              </a:ext>
            </a:extLst>
          </p:cNvPr>
          <p:cNvSpPr>
            <a:spLocks noGrp="1"/>
          </p:cNvSpPr>
          <p:nvPr>
            <p:ph type="title"/>
          </p:nvPr>
        </p:nvSpPr>
        <p:spPr/>
        <p:txBody>
          <a:bodyPr/>
          <a:lstStyle/>
          <a:p>
            <a:r>
              <a:rPr lang="de-DE" dirty="0"/>
              <a:t>5.12 Click Generate</a:t>
            </a:r>
            <a:endParaRPr lang="en-US" dirty="0"/>
          </a:p>
        </p:txBody>
      </p:sp>
      <p:sp>
        <p:nvSpPr>
          <p:cNvPr id="6" name="Arrow: Right 5">
            <a:extLst>
              <a:ext uri="{FF2B5EF4-FFF2-40B4-BE49-F238E27FC236}">
                <a16:creationId xmlns:a16="http://schemas.microsoft.com/office/drawing/2014/main" id="{F8DB64EB-8AB5-0C87-58E8-E121BA8A410D}"/>
              </a:ext>
            </a:extLst>
          </p:cNvPr>
          <p:cNvSpPr/>
          <p:nvPr/>
        </p:nvSpPr>
        <p:spPr bwMode="auto">
          <a:xfrm rot="14198681">
            <a:off x="4828143" y="2109926"/>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7136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3B975E-36D5-7AAC-482D-CA03C7BD3700}"/>
              </a:ext>
            </a:extLst>
          </p:cNvPr>
          <p:cNvPicPr>
            <a:picLocks noChangeAspect="1"/>
          </p:cNvPicPr>
          <p:nvPr/>
        </p:nvPicPr>
        <p:blipFill>
          <a:blip r:embed="rId2"/>
          <a:stretch>
            <a:fillRect/>
          </a:stretch>
        </p:blipFill>
        <p:spPr>
          <a:xfrm>
            <a:off x="2066402" y="1410286"/>
            <a:ext cx="8563492" cy="4833938"/>
          </a:xfrm>
          <a:prstGeom prst="rect">
            <a:avLst/>
          </a:prstGeom>
        </p:spPr>
      </p:pic>
      <p:sp>
        <p:nvSpPr>
          <p:cNvPr id="2" name="Title 1">
            <a:extLst>
              <a:ext uri="{FF2B5EF4-FFF2-40B4-BE49-F238E27FC236}">
                <a16:creationId xmlns:a16="http://schemas.microsoft.com/office/drawing/2014/main" id="{8168E390-A6B0-18C4-3094-4B4159A99100}"/>
              </a:ext>
            </a:extLst>
          </p:cNvPr>
          <p:cNvSpPr>
            <a:spLocks noGrp="1"/>
          </p:cNvSpPr>
          <p:nvPr>
            <p:ph type="title"/>
          </p:nvPr>
        </p:nvSpPr>
        <p:spPr/>
        <p:txBody>
          <a:bodyPr/>
          <a:lstStyle/>
          <a:p>
            <a:r>
              <a:rPr lang="de-DE" dirty="0"/>
              <a:t>5.13 Click Exit</a:t>
            </a:r>
            <a:endParaRPr lang="en-US" dirty="0"/>
          </a:p>
        </p:txBody>
      </p:sp>
      <p:sp>
        <p:nvSpPr>
          <p:cNvPr id="6" name="Arrow: Right 5">
            <a:extLst>
              <a:ext uri="{FF2B5EF4-FFF2-40B4-BE49-F238E27FC236}">
                <a16:creationId xmlns:a16="http://schemas.microsoft.com/office/drawing/2014/main" id="{6AEDA9B1-C2FE-A20A-AA5B-850CB9BD6B5D}"/>
              </a:ext>
            </a:extLst>
          </p:cNvPr>
          <p:cNvSpPr/>
          <p:nvPr/>
        </p:nvSpPr>
        <p:spPr bwMode="auto">
          <a:xfrm rot="14198681">
            <a:off x="10280664" y="2116728"/>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337296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8E390-A6B0-18C4-3094-4B4159A99100}"/>
              </a:ext>
            </a:extLst>
          </p:cNvPr>
          <p:cNvSpPr>
            <a:spLocks noGrp="1"/>
          </p:cNvSpPr>
          <p:nvPr>
            <p:ph type="title"/>
          </p:nvPr>
        </p:nvSpPr>
        <p:spPr/>
        <p:txBody>
          <a:bodyPr/>
          <a:lstStyle/>
          <a:p>
            <a:r>
              <a:rPr lang="de-DE" dirty="0"/>
              <a:t>5.14 Back on </a:t>
            </a:r>
            <a:r>
              <a:rPr lang="de-DE" dirty="0" err="1"/>
              <a:t>the</a:t>
            </a:r>
            <a:r>
              <a:rPr lang="de-DE" dirty="0"/>
              <a:t> Demo </a:t>
            </a:r>
            <a:r>
              <a:rPr lang="de-DE" dirty="0" err="1"/>
              <a:t>website</a:t>
            </a:r>
            <a:r>
              <a:rPr lang="de-DE" dirty="0"/>
              <a:t>, </a:t>
            </a:r>
            <a:r>
              <a:rPr lang="de-DE" dirty="0" err="1"/>
              <a:t>click</a:t>
            </a:r>
            <a:r>
              <a:rPr lang="de-DE" dirty="0"/>
              <a:t> Start </a:t>
            </a:r>
            <a:r>
              <a:rPr lang="de-DE" dirty="0" err="1"/>
              <a:t>over</a:t>
            </a:r>
            <a:endParaRPr lang="en-US" dirty="0"/>
          </a:p>
        </p:txBody>
      </p:sp>
      <p:pic>
        <p:nvPicPr>
          <p:cNvPr id="5" name="Content Placeholder 4">
            <a:extLst>
              <a:ext uri="{FF2B5EF4-FFF2-40B4-BE49-F238E27FC236}">
                <a16:creationId xmlns:a16="http://schemas.microsoft.com/office/drawing/2014/main" id="{E6918E24-0A0A-D39B-552C-23DE93114CAC}"/>
              </a:ext>
            </a:extLst>
          </p:cNvPr>
          <p:cNvPicPr>
            <a:picLocks noGrp="1" noChangeAspect="1"/>
          </p:cNvPicPr>
          <p:nvPr>
            <p:ph sz="quarter" idx="10"/>
          </p:nvPr>
        </p:nvPicPr>
        <p:blipFill>
          <a:blip r:embed="rId2"/>
          <a:stretch>
            <a:fillRect/>
          </a:stretch>
        </p:blipFill>
        <p:spPr>
          <a:xfrm>
            <a:off x="2432861" y="1435100"/>
            <a:ext cx="7321515" cy="4833938"/>
          </a:xfrm>
        </p:spPr>
      </p:pic>
      <p:sp>
        <p:nvSpPr>
          <p:cNvPr id="6" name="Arrow: Right 5">
            <a:extLst>
              <a:ext uri="{FF2B5EF4-FFF2-40B4-BE49-F238E27FC236}">
                <a16:creationId xmlns:a16="http://schemas.microsoft.com/office/drawing/2014/main" id="{5CE1B8BE-C5FE-8C23-486D-8AE99AEF9A38}"/>
              </a:ext>
            </a:extLst>
          </p:cNvPr>
          <p:cNvSpPr/>
          <p:nvPr/>
        </p:nvSpPr>
        <p:spPr bwMode="auto">
          <a:xfrm rot="14198681">
            <a:off x="3110050" y="4285161"/>
            <a:ext cx="489015" cy="313567"/>
          </a:xfrm>
          <a:prstGeom prst="rightArrow">
            <a:avLst>
              <a:gd name="adj1" fmla="val 22527"/>
              <a:gd name="adj2" fmla="val 109592"/>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2143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C7B2B-0625-F977-F541-FFF84FE69C9D}"/>
              </a:ext>
            </a:extLst>
          </p:cNvPr>
          <p:cNvSpPr>
            <a:spLocks noGrp="1"/>
          </p:cNvSpPr>
          <p:nvPr>
            <p:ph type="title"/>
          </p:nvPr>
        </p:nvSpPr>
        <p:spPr/>
        <p:txBody>
          <a:bodyPr/>
          <a:lstStyle/>
          <a:p>
            <a:r>
              <a:rPr lang="de-DE" dirty="0"/>
              <a:t>A sample Entra ID OAuth Access Token in </a:t>
            </a:r>
            <a:r>
              <a:rPr lang="de-DE" dirty="0" err="1"/>
              <a:t>the</a:t>
            </a:r>
            <a:r>
              <a:rPr lang="de-DE" dirty="0"/>
              <a:t> </a:t>
            </a:r>
            <a:r>
              <a:rPr lang="de-DE" dirty="0" err="1"/>
              <a:t>scenario</a:t>
            </a:r>
            <a:endParaRPr lang="en-US" dirty="0"/>
          </a:p>
        </p:txBody>
      </p:sp>
      <p:pic>
        <p:nvPicPr>
          <p:cNvPr id="11" name="Content Placeholder 10">
            <a:extLst>
              <a:ext uri="{FF2B5EF4-FFF2-40B4-BE49-F238E27FC236}">
                <a16:creationId xmlns:a16="http://schemas.microsoft.com/office/drawing/2014/main" id="{F05405B7-3019-0C40-FCE0-BE0FFFD85476}"/>
              </a:ext>
            </a:extLst>
          </p:cNvPr>
          <p:cNvPicPr>
            <a:picLocks noGrp="1" noChangeAspect="1"/>
          </p:cNvPicPr>
          <p:nvPr>
            <p:ph sz="quarter" idx="10"/>
          </p:nvPr>
        </p:nvPicPr>
        <p:blipFill>
          <a:blip r:embed="rId2"/>
          <a:stretch>
            <a:fillRect/>
          </a:stretch>
        </p:blipFill>
        <p:spPr>
          <a:xfrm>
            <a:off x="519751" y="1160037"/>
            <a:ext cx="5821576" cy="5305146"/>
          </a:xfrm>
        </p:spPr>
      </p:pic>
      <p:grpSp>
        <p:nvGrpSpPr>
          <p:cNvPr id="59" name="Group 58">
            <a:extLst>
              <a:ext uri="{FF2B5EF4-FFF2-40B4-BE49-F238E27FC236}">
                <a16:creationId xmlns:a16="http://schemas.microsoft.com/office/drawing/2014/main" id="{C17FBB5B-2BB7-5263-AD77-0152757FAF36}"/>
              </a:ext>
            </a:extLst>
          </p:cNvPr>
          <p:cNvGrpSpPr/>
          <p:nvPr/>
        </p:nvGrpSpPr>
        <p:grpSpPr>
          <a:xfrm>
            <a:off x="692977" y="2285064"/>
            <a:ext cx="10765278" cy="307777"/>
            <a:chOff x="692977" y="2285064"/>
            <a:chExt cx="10765278" cy="307777"/>
          </a:xfrm>
        </p:grpSpPr>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EEFDC72C-011E-6FD7-C54F-342976207344}"/>
                    </a:ext>
                  </a:extLst>
                </p14:cNvPr>
                <p14:cNvContentPartPr/>
                <p14:nvPr/>
              </p14:nvContentPartPr>
              <p14:xfrm>
                <a:off x="692977" y="2438953"/>
                <a:ext cx="4604040" cy="41760"/>
              </p14:xfrm>
            </p:contentPart>
          </mc:Choice>
          <mc:Fallback xmlns="">
            <p:pic>
              <p:nvPicPr>
                <p:cNvPr id="15" name="Ink 14">
                  <a:extLst>
                    <a:ext uri="{FF2B5EF4-FFF2-40B4-BE49-F238E27FC236}">
                      <a16:creationId xmlns:a16="http://schemas.microsoft.com/office/drawing/2014/main" id="{EEFDC72C-011E-6FD7-C54F-342976207344}"/>
                    </a:ext>
                  </a:extLst>
                </p:cNvPr>
                <p:cNvPicPr/>
                <p:nvPr/>
              </p:nvPicPr>
              <p:blipFill>
                <a:blip r:embed="rId4"/>
                <a:stretch>
                  <a:fillRect/>
                </a:stretch>
              </p:blipFill>
              <p:spPr>
                <a:xfrm>
                  <a:off x="656977" y="2367313"/>
                  <a:ext cx="4675680" cy="185400"/>
                </a:xfrm>
                <a:prstGeom prst="rect">
                  <a:avLst/>
                </a:prstGeom>
              </p:spPr>
            </p:pic>
          </mc:Fallback>
        </mc:AlternateContent>
        <p:sp>
          <p:nvSpPr>
            <p:cNvPr id="26" name="TextBox 25">
              <a:extLst>
                <a:ext uri="{FF2B5EF4-FFF2-40B4-BE49-F238E27FC236}">
                  <a16:creationId xmlns:a16="http://schemas.microsoft.com/office/drawing/2014/main" id="{F6634B33-F36C-8878-F9C6-DB1B2BFEAE72}"/>
                </a:ext>
              </a:extLst>
            </p:cNvPr>
            <p:cNvSpPr txBox="1"/>
            <p:nvPr/>
          </p:nvSpPr>
          <p:spPr>
            <a:xfrm>
              <a:off x="6643732" y="2285064"/>
              <a:ext cx="4814523" cy="307777"/>
            </a:xfrm>
            <a:prstGeom prst="rect">
              <a:avLst/>
            </a:prstGeom>
            <a:noFill/>
          </p:spPr>
          <p:txBody>
            <a:bodyPr wrap="none" lIns="0" tIns="0" rIns="0" bIns="0" rtlCol="0">
              <a:spAutoFit/>
            </a:bodyPr>
            <a:lstStyle/>
            <a:p>
              <a:pPr algn="l"/>
              <a:r>
                <a:rPr lang="de-DE" sz="2000" dirty="0"/>
                <a:t>Issuer </a:t>
              </a:r>
              <a:r>
                <a:rPr lang="de-DE" sz="2000" dirty="0" err="1"/>
                <a:t>of</a:t>
              </a:r>
              <a:r>
                <a:rPr lang="de-DE" sz="2000" dirty="0"/>
                <a:t> </a:t>
              </a:r>
              <a:r>
                <a:rPr lang="de-DE" sz="2000" dirty="0" err="1"/>
                <a:t>the</a:t>
              </a:r>
              <a:r>
                <a:rPr lang="de-DE" sz="2000" dirty="0"/>
                <a:t> </a:t>
              </a:r>
              <a:r>
                <a:rPr lang="de-DE" sz="2000" dirty="0" err="1"/>
                <a:t>access</a:t>
              </a:r>
              <a:r>
                <a:rPr lang="de-DE" sz="2000" dirty="0"/>
                <a:t> </a:t>
              </a:r>
              <a:r>
                <a:rPr lang="de-DE" sz="2000" dirty="0" err="1"/>
                <a:t>token</a:t>
              </a:r>
              <a:r>
                <a:rPr lang="de-DE" sz="2000" dirty="0"/>
                <a:t> (Entra ID </a:t>
              </a:r>
              <a:r>
                <a:rPr lang="de-DE" sz="2000" dirty="0" err="1"/>
                <a:t>tenant</a:t>
              </a:r>
              <a:r>
                <a:rPr lang="de-DE" sz="2000" dirty="0"/>
                <a:t>)</a:t>
              </a:r>
              <a:endParaRPr lang="en-US" sz="2000" dirty="0" err="1"/>
            </a:p>
          </p:txBody>
        </p:sp>
        <p:cxnSp>
          <p:nvCxnSpPr>
            <p:cNvPr id="43" name="Connector: Curved 42">
              <a:extLst>
                <a:ext uri="{FF2B5EF4-FFF2-40B4-BE49-F238E27FC236}">
                  <a16:creationId xmlns:a16="http://schemas.microsoft.com/office/drawing/2014/main" id="{555E8EC8-7B66-2AEE-CBE3-F417355DB8D0}"/>
                </a:ext>
              </a:extLst>
            </p:cNvPr>
            <p:cNvCxnSpPr>
              <a:stCxn id="26" idx="1"/>
            </p:cNvCxnSpPr>
            <p:nvPr/>
          </p:nvCxnSpPr>
          <p:spPr>
            <a:xfrm rot="10800000">
              <a:off x="5384132" y="2438953"/>
              <a:ext cx="1259600" cy="1"/>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682C2F93-B2B4-F11E-F8BF-959B7021F8EE}"/>
              </a:ext>
            </a:extLst>
          </p:cNvPr>
          <p:cNvGrpSpPr/>
          <p:nvPr/>
        </p:nvGrpSpPr>
        <p:grpSpPr>
          <a:xfrm>
            <a:off x="656617" y="4288571"/>
            <a:ext cx="9200447" cy="1561742"/>
            <a:chOff x="656617" y="4288571"/>
            <a:chExt cx="9200447" cy="1561742"/>
          </a:xfrm>
        </p:grpSpPr>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7761B3A2-0340-579D-2E5A-9BAF8E2CF104}"/>
                    </a:ext>
                  </a:extLst>
                </p14:cNvPr>
                <p14:cNvContentPartPr/>
                <p14:nvPr/>
              </p14:nvContentPartPr>
              <p14:xfrm>
                <a:off x="719977" y="5799193"/>
                <a:ext cx="2733840" cy="51120"/>
              </p14:xfrm>
            </p:contentPart>
          </mc:Choice>
          <mc:Fallback xmlns="">
            <p:pic>
              <p:nvPicPr>
                <p:cNvPr id="13" name="Ink 12">
                  <a:extLst>
                    <a:ext uri="{FF2B5EF4-FFF2-40B4-BE49-F238E27FC236}">
                      <a16:creationId xmlns:a16="http://schemas.microsoft.com/office/drawing/2014/main" id="{7761B3A2-0340-579D-2E5A-9BAF8E2CF104}"/>
                    </a:ext>
                  </a:extLst>
                </p:cNvPr>
                <p:cNvPicPr/>
                <p:nvPr/>
              </p:nvPicPr>
              <p:blipFill>
                <a:blip r:embed="rId6"/>
                <a:stretch>
                  <a:fillRect/>
                </a:stretch>
              </p:blipFill>
              <p:spPr>
                <a:xfrm>
                  <a:off x="683977" y="5727553"/>
                  <a:ext cx="28054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DC05FF34-CC11-6B40-A2D8-5540DFC70616}"/>
                    </a:ext>
                  </a:extLst>
                </p14:cNvPr>
                <p14:cNvContentPartPr/>
                <p14:nvPr/>
              </p14:nvContentPartPr>
              <p14:xfrm>
                <a:off x="691897" y="4293313"/>
                <a:ext cx="1500480" cy="46800"/>
              </p14:xfrm>
            </p:contentPart>
          </mc:Choice>
          <mc:Fallback xmlns="">
            <p:pic>
              <p:nvPicPr>
                <p:cNvPr id="16" name="Ink 15">
                  <a:extLst>
                    <a:ext uri="{FF2B5EF4-FFF2-40B4-BE49-F238E27FC236}">
                      <a16:creationId xmlns:a16="http://schemas.microsoft.com/office/drawing/2014/main" id="{DC05FF34-CC11-6B40-A2D8-5540DFC70616}"/>
                    </a:ext>
                  </a:extLst>
                </p:cNvPr>
                <p:cNvPicPr/>
                <p:nvPr/>
              </p:nvPicPr>
              <p:blipFill>
                <a:blip r:embed="rId8"/>
                <a:stretch>
                  <a:fillRect/>
                </a:stretch>
              </p:blipFill>
              <p:spPr>
                <a:xfrm>
                  <a:off x="656257" y="4221673"/>
                  <a:ext cx="15721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EF08A9DC-56B7-2214-3A2D-C87334B4581D}"/>
                    </a:ext>
                  </a:extLst>
                </p14:cNvPr>
                <p14:cNvContentPartPr/>
                <p14:nvPr/>
              </p14:nvContentPartPr>
              <p14:xfrm>
                <a:off x="656617" y="4639633"/>
                <a:ext cx="1156320" cy="29880"/>
              </p14:xfrm>
            </p:contentPart>
          </mc:Choice>
          <mc:Fallback xmlns="">
            <p:pic>
              <p:nvPicPr>
                <p:cNvPr id="17" name="Ink 16">
                  <a:extLst>
                    <a:ext uri="{FF2B5EF4-FFF2-40B4-BE49-F238E27FC236}">
                      <a16:creationId xmlns:a16="http://schemas.microsoft.com/office/drawing/2014/main" id="{EF08A9DC-56B7-2214-3A2D-C87334B4581D}"/>
                    </a:ext>
                  </a:extLst>
                </p:cNvPr>
                <p:cNvPicPr/>
                <p:nvPr/>
              </p:nvPicPr>
              <p:blipFill>
                <a:blip r:embed="rId10"/>
                <a:stretch>
                  <a:fillRect/>
                </a:stretch>
              </p:blipFill>
              <p:spPr>
                <a:xfrm>
                  <a:off x="620977" y="4567993"/>
                  <a:ext cx="1227960" cy="173520"/>
                </a:xfrm>
                <a:prstGeom prst="rect">
                  <a:avLst/>
                </a:prstGeom>
              </p:spPr>
            </p:pic>
          </mc:Fallback>
        </mc:AlternateContent>
        <p:sp>
          <p:nvSpPr>
            <p:cNvPr id="30" name="TextBox 29">
              <a:extLst>
                <a:ext uri="{FF2B5EF4-FFF2-40B4-BE49-F238E27FC236}">
                  <a16:creationId xmlns:a16="http://schemas.microsoft.com/office/drawing/2014/main" id="{538976E9-4104-95FE-F45D-2EFA58D54825}"/>
                </a:ext>
              </a:extLst>
            </p:cNvPr>
            <p:cNvSpPr txBox="1"/>
            <p:nvPr/>
          </p:nvSpPr>
          <p:spPr>
            <a:xfrm>
              <a:off x="7531619" y="4661853"/>
              <a:ext cx="2325445" cy="307777"/>
            </a:xfrm>
            <a:prstGeom prst="rect">
              <a:avLst/>
            </a:prstGeom>
            <a:noFill/>
          </p:spPr>
          <p:txBody>
            <a:bodyPr wrap="none" lIns="0" tIns="0" rIns="0" bIns="0" rtlCol="0">
              <a:spAutoFit/>
            </a:bodyPr>
            <a:lstStyle/>
            <a:p>
              <a:pPr algn="l"/>
              <a:r>
                <a:rPr lang="de-DE" sz="2000" dirty="0"/>
                <a:t>Identity </a:t>
              </a:r>
              <a:r>
                <a:rPr lang="de-DE" sz="2000" dirty="0" err="1"/>
                <a:t>information</a:t>
              </a:r>
              <a:endParaRPr lang="en-US" sz="2000" dirty="0" err="1"/>
            </a:p>
          </p:txBody>
        </p:sp>
        <p:cxnSp>
          <p:nvCxnSpPr>
            <p:cNvPr id="37" name="Connector: Curved 36">
              <a:extLst>
                <a:ext uri="{FF2B5EF4-FFF2-40B4-BE49-F238E27FC236}">
                  <a16:creationId xmlns:a16="http://schemas.microsoft.com/office/drawing/2014/main" id="{835A916F-252D-BE98-6416-0354552C4DEC}"/>
                </a:ext>
              </a:extLst>
            </p:cNvPr>
            <p:cNvCxnSpPr>
              <a:cxnSpLocks/>
              <a:stCxn id="30" idx="2"/>
            </p:cNvCxnSpPr>
            <p:nvPr/>
          </p:nvCxnSpPr>
          <p:spPr>
            <a:xfrm rot="5400000">
              <a:off x="5736381" y="2866789"/>
              <a:ext cx="855121" cy="5060803"/>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97EEBEDC-7B22-35A1-19B8-B1844CFF2999}"/>
                </a:ext>
              </a:extLst>
            </p:cNvPr>
            <p:cNvCxnSpPr>
              <a:cxnSpLocks/>
            </p:cNvCxnSpPr>
            <p:nvPr/>
          </p:nvCxnSpPr>
          <p:spPr>
            <a:xfrm rot="10800000">
              <a:off x="2007027" y="4623746"/>
              <a:ext cx="5386378" cy="259941"/>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42281BC6-395C-44A4-B163-CAFC828EF985}"/>
                </a:ext>
              </a:extLst>
            </p:cNvPr>
            <p:cNvCxnSpPr>
              <a:cxnSpLocks/>
            </p:cNvCxnSpPr>
            <p:nvPr/>
          </p:nvCxnSpPr>
          <p:spPr>
            <a:xfrm rot="10800000">
              <a:off x="2334937" y="4288571"/>
              <a:ext cx="5117792" cy="511624"/>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60FEF88-8929-E6E0-196C-BF82DB36CF1E}"/>
              </a:ext>
            </a:extLst>
          </p:cNvPr>
          <p:cNvGrpSpPr/>
          <p:nvPr/>
        </p:nvGrpSpPr>
        <p:grpSpPr>
          <a:xfrm>
            <a:off x="723217" y="5064974"/>
            <a:ext cx="5955825" cy="307777"/>
            <a:chOff x="723217" y="5064974"/>
            <a:chExt cx="5955825" cy="307777"/>
          </a:xfrm>
        </p:grpSpPr>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8BF966C0-AA06-FB22-65C4-3B91D2310B1E}"/>
                    </a:ext>
                  </a:extLst>
                </p14:cNvPr>
                <p14:cNvContentPartPr/>
                <p14:nvPr/>
              </p14:nvContentPartPr>
              <p14:xfrm>
                <a:off x="723217" y="5119153"/>
                <a:ext cx="1204920" cy="36720"/>
              </p14:xfrm>
            </p:contentPart>
          </mc:Choice>
          <mc:Fallback xmlns="">
            <p:pic>
              <p:nvPicPr>
                <p:cNvPr id="14" name="Ink 13">
                  <a:extLst>
                    <a:ext uri="{FF2B5EF4-FFF2-40B4-BE49-F238E27FC236}">
                      <a16:creationId xmlns:a16="http://schemas.microsoft.com/office/drawing/2014/main" id="{8BF966C0-AA06-FB22-65C4-3B91D2310B1E}"/>
                    </a:ext>
                  </a:extLst>
                </p:cNvPr>
                <p:cNvPicPr/>
                <p:nvPr/>
              </p:nvPicPr>
              <p:blipFill>
                <a:blip r:embed="rId12"/>
                <a:stretch>
                  <a:fillRect/>
                </a:stretch>
              </p:blipFill>
              <p:spPr>
                <a:xfrm>
                  <a:off x="687577" y="5047513"/>
                  <a:ext cx="1276560" cy="180360"/>
                </a:xfrm>
                <a:prstGeom prst="rect">
                  <a:avLst/>
                </a:prstGeom>
              </p:spPr>
            </p:pic>
          </mc:Fallback>
        </mc:AlternateContent>
        <p:sp>
          <p:nvSpPr>
            <p:cNvPr id="48" name="TextBox 47">
              <a:extLst>
                <a:ext uri="{FF2B5EF4-FFF2-40B4-BE49-F238E27FC236}">
                  <a16:creationId xmlns:a16="http://schemas.microsoft.com/office/drawing/2014/main" id="{D9BAD87F-1C2D-C628-B9A5-82A18531CC73}"/>
                </a:ext>
              </a:extLst>
            </p:cNvPr>
            <p:cNvSpPr txBox="1"/>
            <p:nvPr/>
          </p:nvSpPr>
          <p:spPr>
            <a:xfrm>
              <a:off x="4901119" y="5064974"/>
              <a:ext cx="1777923" cy="307777"/>
            </a:xfrm>
            <a:prstGeom prst="rect">
              <a:avLst/>
            </a:prstGeom>
            <a:noFill/>
          </p:spPr>
          <p:txBody>
            <a:bodyPr wrap="none" lIns="0" tIns="0" rIns="0" bIns="0" rtlCol="0">
              <a:spAutoFit/>
            </a:bodyPr>
            <a:lstStyle/>
            <a:p>
              <a:pPr algn="l"/>
              <a:r>
                <a:rPr lang="de-DE" sz="2000" dirty="0" err="1"/>
                <a:t>Scope</a:t>
              </a:r>
              <a:r>
                <a:rPr lang="de-DE" sz="2000" dirty="0"/>
                <a:t> </a:t>
              </a:r>
              <a:r>
                <a:rPr lang="de-DE" sz="2000" dirty="0" err="1"/>
                <a:t>of</a:t>
              </a:r>
              <a:r>
                <a:rPr lang="de-DE" sz="2000" dirty="0"/>
                <a:t> </a:t>
              </a:r>
              <a:r>
                <a:rPr lang="de-DE" sz="2000" dirty="0" err="1"/>
                <a:t>access</a:t>
              </a:r>
              <a:endParaRPr lang="en-US" sz="2000" dirty="0" err="1"/>
            </a:p>
          </p:txBody>
        </p:sp>
        <p:cxnSp>
          <p:nvCxnSpPr>
            <p:cNvPr id="52" name="Connector: Curved 51">
              <a:extLst>
                <a:ext uri="{FF2B5EF4-FFF2-40B4-BE49-F238E27FC236}">
                  <a16:creationId xmlns:a16="http://schemas.microsoft.com/office/drawing/2014/main" id="{8A2E9936-B1F4-6F27-16AE-64FC856B4539}"/>
                </a:ext>
              </a:extLst>
            </p:cNvPr>
            <p:cNvCxnSpPr>
              <a:cxnSpLocks/>
            </p:cNvCxnSpPr>
            <p:nvPr/>
          </p:nvCxnSpPr>
          <p:spPr>
            <a:xfrm rot="10800000">
              <a:off x="2007027" y="5135369"/>
              <a:ext cx="2862743" cy="102886"/>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424F71B-4433-08EF-35E0-DB5D005420DB}"/>
              </a:ext>
            </a:extLst>
          </p:cNvPr>
          <p:cNvGrpSpPr/>
          <p:nvPr/>
        </p:nvGrpSpPr>
        <p:grpSpPr>
          <a:xfrm>
            <a:off x="696174" y="1616555"/>
            <a:ext cx="10895550" cy="692788"/>
            <a:chOff x="696174" y="1616555"/>
            <a:chExt cx="10895550" cy="692788"/>
          </a:xfrm>
        </p:grpSpPr>
        <mc:AlternateContent xmlns:mc="http://schemas.openxmlformats.org/markup-compatibility/2006" xmlns:p14="http://schemas.microsoft.com/office/powerpoint/2010/main">
          <mc:Choice Requires="p14">
            <p:contentPart p14:bwMode="auto" r:id="rId13">
              <p14:nvContentPartPr>
                <p14:cNvPr id="55" name="Ink 54">
                  <a:extLst>
                    <a:ext uri="{FF2B5EF4-FFF2-40B4-BE49-F238E27FC236}">
                      <a16:creationId xmlns:a16="http://schemas.microsoft.com/office/drawing/2014/main" id="{C292C5C6-84E3-FAA1-4852-E4824A771330}"/>
                    </a:ext>
                  </a:extLst>
                </p14:cNvPr>
                <p14:cNvContentPartPr/>
                <p14:nvPr/>
              </p14:nvContentPartPr>
              <p14:xfrm>
                <a:off x="696174" y="2243103"/>
                <a:ext cx="3294360" cy="66240"/>
              </p14:xfrm>
            </p:contentPart>
          </mc:Choice>
          <mc:Fallback xmlns="">
            <p:pic>
              <p:nvPicPr>
                <p:cNvPr id="55" name="Ink 54">
                  <a:extLst>
                    <a:ext uri="{FF2B5EF4-FFF2-40B4-BE49-F238E27FC236}">
                      <a16:creationId xmlns:a16="http://schemas.microsoft.com/office/drawing/2014/main" id="{C292C5C6-84E3-FAA1-4852-E4824A771330}"/>
                    </a:ext>
                  </a:extLst>
                </p:cNvPr>
                <p:cNvPicPr/>
                <p:nvPr/>
              </p:nvPicPr>
              <p:blipFill>
                <a:blip r:embed="rId14"/>
                <a:stretch>
                  <a:fillRect/>
                </a:stretch>
              </p:blipFill>
              <p:spPr>
                <a:xfrm>
                  <a:off x="660534" y="2171103"/>
                  <a:ext cx="3366000" cy="209880"/>
                </a:xfrm>
                <a:prstGeom prst="rect">
                  <a:avLst/>
                </a:prstGeom>
              </p:spPr>
            </p:pic>
          </mc:Fallback>
        </mc:AlternateContent>
        <p:sp>
          <p:nvSpPr>
            <p:cNvPr id="56" name="TextBox 55">
              <a:extLst>
                <a:ext uri="{FF2B5EF4-FFF2-40B4-BE49-F238E27FC236}">
                  <a16:creationId xmlns:a16="http://schemas.microsoft.com/office/drawing/2014/main" id="{6632304A-1F08-DC35-DE6A-BBB388CBED01}"/>
                </a:ext>
              </a:extLst>
            </p:cNvPr>
            <p:cNvSpPr txBox="1"/>
            <p:nvPr/>
          </p:nvSpPr>
          <p:spPr>
            <a:xfrm>
              <a:off x="6164661" y="1616555"/>
              <a:ext cx="5427063" cy="307777"/>
            </a:xfrm>
            <a:prstGeom prst="rect">
              <a:avLst/>
            </a:prstGeom>
            <a:noFill/>
          </p:spPr>
          <p:txBody>
            <a:bodyPr wrap="none" lIns="0" tIns="0" rIns="0" bIns="0" rtlCol="0">
              <a:spAutoFit/>
            </a:bodyPr>
            <a:lstStyle/>
            <a:p>
              <a:pPr algn="l"/>
              <a:r>
                <a:rPr lang="de-DE" sz="2000" dirty="0"/>
                <a:t>Application </a:t>
              </a:r>
              <a:r>
                <a:rPr lang="de-DE" sz="2000" dirty="0" err="1"/>
                <a:t>for</a:t>
              </a:r>
              <a:r>
                <a:rPr lang="de-DE" sz="2000" dirty="0"/>
                <a:t> </a:t>
              </a:r>
              <a:r>
                <a:rPr lang="de-DE" sz="2000" dirty="0" err="1"/>
                <a:t>which</a:t>
              </a:r>
              <a:r>
                <a:rPr lang="de-DE" sz="2000" dirty="0"/>
                <a:t> </a:t>
              </a:r>
              <a:r>
                <a:rPr lang="de-DE" sz="2000" dirty="0" err="1"/>
                <a:t>the</a:t>
              </a:r>
              <a:r>
                <a:rPr lang="de-DE" sz="2000" dirty="0"/>
                <a:t> </a:t>
              </a:r>
              <a:r>
                <a:rPr lang="de-DE" sz="2000" dirty="0" err="1"/>
                <a:t>token</a:t>
              </a:r>
              <a:r>
                <a:rPr lang="de-DE" sz="2000" dirty="0"/>
                <a:t> </a:t>
              </a:r>
              <a:r>
                <a:rPr lang="de-DE" sz="2000" dirty="0" err="1"/>
                <a:t>has</a:t>
              </a:r>
              <a:r>
                <a:rPr lang="de-DE" sz="2000" dirty="0"/>
                <a:t> </a:t>
              </a:r>
              <a:r>
                <a:rPr lang="de-DE" sz="2000" dirty="0" err="1"/>
                <a:t>been</a:t>
              </a:r>
              <a:r>
                <a:rPr lang="de-DE" sz="2000" dirty="0"/>
                <a:t> </a:t>
              </a:r>
              <a:r>
                <a:rPr lang="de-DE" sz="2000" dirty="0" err="1"/>
                <a:t>issued</a:t>
              </a:r>
              <a:endParaRPr lang="en-US" sz="2000" dirty="0" err="1"/>
            </a:p>
          </p:txBody>
        </p:sp>
        <p:cxnSp>
          <p:nvCxnSpPr>
            <p:cNvPr id="58" name="Connector: Curved 57">
              <a:extLst>
                <a:ext uri="{FF2B5EF4-FFF2-40B4-BE49-F238E27FC236}">
                  <a16:creationId xmlns:a16="http://schemas.microsoft.com/office/drawing/2014/main" id="{8E9C5D4F-DF32-6D4B-AAD5-BE984567F549}"/>
                </a:ext>
              </a:extLst>
            </p:cNvPr>
            <p:cNvCxnSpPr/>
            <p:nvPr/>
          </p:nvCxnSpPr>
          <p:spPr>
            <a:xfrm rot="10800000" flipV="1">
              <a:off x="4043596" y="1782118"/>
              <a:ext cx="2052404" cy="48740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A56B8BFF-3E76-D461-59EA-0C2BD44E471A}"/>
              </a:ext>
            </a:extLst>
          </p:cNvPr>
          <p:cNvGrpSpPr/>
          <p:nvPr/>
        </p:nvGrpSpPr>
        <p:grpSpPr>
          <a:xfrm>
            <a:off x="696937" y="3633433"/>
            <a:ext cx="11063723" cy="867960"/>
            <a:chOff x="696937" y="3633433"/>
            <a:chExt cx="11063723" cy="867960"/>
          </a:xfrm>
        </p:grpSpPr>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723AA56E-626F-A880-3BFB-C37EDE0F557E}"/>
                    </a:ext>
                  </a:extLst>
                </p14:cNvPr>
                <p14:cNvContentPartPr/>
                <p14:nvPr/>
              </p14:nvContentPartPr>
              <p14:xfrm>
                <a:off x="696937" y="4470793"/>
                <a:ext cx="1638000" cy="30600"/>
              </p14:xfrm>
            </p:contentPart>
          </mc:Choice>
          <mc:Fallback xmlns="">
            <p:pic>
              <p:nvPicPr>
                <p:cNvPr id="18" name="Ink 17">
                  <a:extLst>
                    <a:ext uri="{FF2B5EF4-FFF2-40B4-BE49-F238E27FC236}">
                      <a16:creationId xmlns:a16="http://schemas.microsoft.com/office/drawing/2014/main" id="{723AA56E-626F-A880-3BFB-C37EDE0F557E}"/>
                    </a:ext>
                  </a:extLst>
                </p:cNvPr>
                <p:cNvPicPr/>
                <p:nvPr/>
              </p:nvPicPr>
              <p:blipFill>
                <a:blip r:embed="rId16"/>
                <a:stretch>
                  <a:fillRect/>
                </a:stretch>
              </p:blipFill>
              <p:spPr>
                <a:xfrm>
                  <a:off x="660937" y="4398793"/>
                  <a:ext cx="17096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25132A82-6C42-ABA3-9366-463B6326F76B}"/>
                    </a:ext>
                  </a:extLst>
                </p14:cNvPr>
                <p14:cNvContentPartPr/>
                <p14:nvPr/>
              </p14:nvContentPartPr>
              <p14:xfrm>
                <a:off x="849217" y="3633433"/>
                <a:ext cx="374400" cy="19440"/>
              </p14:xfrm>
            </p:contentPart>
          </mc:Choice>
          <mc:Fallback xmlns="">
            <p:pic>
              <p:nvPicPr>
                <p:cNvPr id="19" name="Ink 18">
                  <a:extLst>
                    <a:ext uri="{FF2B5EF4-FFF2-40B4-BE49-F238E27FC236}">
                      <a16:creationId xmlns:a16="http://schemas.microsoft.com/office/drawing/2014/main" id="{25132A82-6C42-ABA3-9366-463B6326F76B}"/>
                    </a:ext>
                  </a:extLst>
                </p:cNvPr>
                <p:cNvPicPr/>
                <p:nvPr/>
              </p:nvPicPr>
              <p:blipFill>
                <a:blip r:embed="rId18"/>
                <a:stretch>
                  <a:fillRect/>
                </a:stretch>
              </p:blipFill>
              <p:spPr>
                <a:xfrm>
                  <a:off x="813577" y="3561433"/>
                  <a:ext cx="446040" cy="163080"/>
                </a:xfrm>
                <a:prstGeom prst="rect">
                  <a:avLst/>
                </a:prstGeom>
              </p:spPr>
            </p:pic>
          </mc:Fallback>
        </mc:AlternateContent>
        <p:sp>
          <p:nvSpPr>
            <p:cNvPr id="20" name="TextBox 19">
              <a:extLst>
                <a:ext uri="{FF2B5EF4-FFF2-40B4-BE49-F238E27FC236}">
                  <a16:creationId xmlns:a16="http://schemas.microsoft.com/office/drawing/2014/main" id="{205201B0-3579-BB31-8349-AF28657478E1}"/>
                </a:ext>
              </a:extLst>
            </p:cNvPr>
            <p:cNvSpPr txBox="1"/>
            <p:nvPr/>
          </p:nvSpPr>
          <p:spPr>
            <a:xfrm>
              <a:off x="5690152" y="3916017"/>
              <a:ext cx="6070508" cy="307777"/>
            </a:xfrm>
            <a:prstGeom prst="rect">
              <a:avLst/>
            </a:prstGeom>
            <a:noFill/>
          </p:spPr>
          <p:txBody>
            <a:bodyPr wrap="none" lIns="0" tIns="0" rIns="0" bIns="0" rtlCol="0">
              <a:spAutoFit/>
            </a:bodyPr>
            <a:lstStyle/>
            <a:p>
              <a:pPr algn="l"/>
              <a:r>
                <a:rPr lang="de-DE" sz="2000" dirty="0" err="1"/>
                <a:t>Context</a:t>
              </a:r>
              <a:r>
                <a:rPr lang="de-DE" sz="2000" dirty="0"/>
                <a:t> </a:t>
              </a:r>
              <a:r>
                <a:rPr lang="de-DE" sz="2000" dirty="0" err="1"/>
                <a:t>information</a:t>
              </a:r>
              <a:r>
                <a:rPr lang="de-DE" sz="2000" dirty="0"/>
                <a:t> (</a:t>
              </a:r>
              <a:r>
                <a:rPr lang="de-DE" sz="2000" dirty="0" err="1"/>
                <a:t>client</a:t>
              </a:r>
              <a:r>
                <a:rPr lang="de-DE" sz="2000" dirty="0"/>
                <a:t> IP, </a:t>
              </a:r>
              <a:r>
                <a:rPr lang="de-DE" sz="2000" dirty="0" err="1"/>
                <a:t>authentication</a:t>
              </a:r>
              <a:r>
                <a:rPr lang="de-DE" sz="2000" dirty="0"/>
                <a:t> </a:t>
              </a:r>
              <a:r>
                <a:rPr lang="de-DE" sz="2000" dirty="0" err="1"/>
                <a:t>method</a:t>
              </a:r>
              <a:r>
                <a:rPr lang="de-DE" sz="2000" dirty="0"/>
                <a:t>)</a:t>
              </a:r>
              <a:endParaRPr lang="en-US" sz="2000" dirty="0" err="1"/>
            </a:p>
          </p:txBody>
        </p:sp>
        <p:cxnSp>
          <p:nvCxnSpPr>
            <p:cNvPr id="64" name="Connector: Curved 63">
              <a:extLst>
                <a:ext uri="{FF2B5EF4-FFF2-40B4-BE49-F238E27FC236}">
                  <a16:creationId xmlns:a16="http://schemas.microsoft.com/office/drawing/2014/main" id="{40118D4A-90DF-87AB-3260-50ABE4A950D4}"/>
                </a:ext>
              </a:extLst>
            </p:cNvPr>
            <p:cNvCxnSpPr/>
            <p:nvPr/>
          </p:nvCxnSpPr>
          <p:spPr>
            <a:xfrm rot="10800000">
              <a:off x="1324303" y="3652874"/>
              <a:ext cx="4319752" cy="420937"/>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BB8D7B8D-E213-75C0-6E97-103CE75085D1}"/>
                </a:ext>
              </a:extLst>
            </p:cNvPr>
            <p:cNvCxnSpPr/>
            <p:nvPr/>
          </p:nvCxnSpPr>
          <p:spPr>
            <a:xfrm rot="10800000" flipV="1">
              <a:off x="2554014" y="4223793"/>
              <a:ext cx="3136138" cy="246999"/>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2501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4D91D-4852-EFE6-287A-C3F318C43D76}"/>
              </a:ext>
            </a:extLst>
          </p:cNvPr>
          <p:cNvSpPr>
            <a:spLocks noGrp="1"/>
          </p:cNvSpPr>
          <p:nvPr>
            <p:ph type="title"/>
          </p:nvPr>
        </p:nvSpPr>
        <p:spPr>
          <a:xfrm>
            <a:off x="588263" y="457200"/>
            <a:ext cx="11018520" cy="1661993"/>
          </a:xfrm>
        </p:spPr>
        <p:txBody>
          <a:bodyPr/>
          <a:lstStyle/>
          <a:p>
            <a:r>
              <a:rPr lang="de-DE" dirty="0"/>
              <a:t>5.15 Ask </a:t>
            </a:r>
            <a:r>
              <a:rPr lang="de-DE" dirty="0" err="1"/>
              <a:t>the</a:t>
            </a:r>
            <a:r>
              <a:rPr lang="de-DE" dirty="0"/>
              <a:t> </a:t>
            </a:r>
            <a:r>
              <a:rPr lang="de-DE" dirty="0" err="1"/>
              <a:t>copilot</a:t>
            </a:r>
            <a:r>
              <a:rPr lang="de-DE" dirty="0"/>
              <a:t> </a:t>
            </a:r>
            <a:r>
              <a:rPr lang="de-DE" dirty="0" err="1"/>
              <a:t>again</a:t>
            </a:r>
            <a:r>
              <a:rPr lang="de-DE" dirty="0"/>
              <a:t> </a:t>
            </a:r>
            <a:r>
              <a:rPr lang="de-DE" dirty="0" err="1"/>
              <a:t>from</a:t>
            </a:r>
            <a:r>
              <a:rPr lang="de-DE" dirty="0"/>
              <a:t> </a:t>
            </a:r>
            <a:r>
              <a:rPr lang="de-DE" dirty="0" err="1"/>
              <a:t>which</a:t>
            </a:r>
            <a:r>
              <a:rPr lang="de-DE" dirty="0"/>
              <a:t> </a:t>
            </a:r>
            <a:r>
              <a:rPr lang="de-DE" dirty="0" err="1"/>
              <a:t>categories</a:t>
            </a:r>
            <a:r>
              <a:rPr lang="de-DE" dirty="0"/>
              <a:t> </a:t>
            </a:r>
            <a:r>
              <a:rPr lang="de-DE" dirty="0" err="1"/>
              <a:t>you</a:t>
            </a:r>
            <a:r>
              <a:rPr lang="de-DE" dirty="0"/>
              <a:t> </a:t>
            </a:r>
            <a:r>
              <a:rPr lang="de-DE" dirty="0" err="1"/>
              <a:t>can</a:t>
            </a:r>
            <a:r>
              <a:rPr lang="de-DE" dirty="0"/>
              <a:t> </a:t>
            </a:r>
            <a:r>
              <a:rPr lang="de-DE" dirty="0" err="1"/>
              <a:t>choose</a:t>
            </a:r>
            <a:r>
              <a:rPr lang="de-DE" dirty="0"/>
              <a:t> </a:t>
            </a:r>
            <a:r>
              <a:rPr lang="de-DE" dirty="0" err="1"/>
              <a:t>from</a:t>
            </a:r>
            <a:r>
              <a:rPr lang="de-DE" dirty="0"/>
              <a:t> </a:t>
            </a:r>
            <a:r>
              <a:rPr lang="de-DE" dirty="0" err="1"/>
              <a:t>to</a:t>
            </a:r>
            <a:r>
              <a:rPr lang="de-DE" dirty="0"/>
              <a:t> </a:t>
            </a:r>
            <a:r>
              <a:rPr lang="de-DE" dirty="0" err="1"/>
              <a:t>see</a:t>
            </a:r>
            <a:r>
              <a:rPr lang="de-DE" dirty="0"/>
              <a:t> </a:t>
            </a:r>
            <a:r>
              <a:rPr lang="de-DE" dirty="0" err="1"/>
              <a:t>the</a:t>
            </a:r>
            <a:r>
              <a:rPr lang="de-DE" dirty="0"/>
              <a:t> </a:t>
            </a:r>
            <a:r>
              <a:rPr lang="de-DE" dirty="0" err="1"/>
              <a:t>changes</a:t>
            </a:r>
            <a:r>
              <a:rPr lang="de-DE" dirty="0"/>
              <a:t> </a:t>
            </a:r>
            <a:r>
              <a:rPr lang="de-DE" dirty="0" err="1"/>
              <a:t>made</a:t>
            </a:r>
            <a:r>
              <a:rPr lang="de-DE" dirty="0"/>
              <a:t> in </a:t>
            </a:r>
            <a:r>
              <a:rPr lang="de-DE" dirty="0" err="1"/>
              <a:t>the</a:t>
            </a:r>
            <a:r>
              <a:rPr lang="de-DE" dirty="0"/>
              <a:t> backend</a:t>
            </a:r>
            <a:endParaRPr lang="en-US" dirty="0"/>
          </a:p>
        </p:txBody>
      </p:sp>
      <p:pic>
        <p:nvPicPr>
          <p:cNvPr id="5" name="Content Placeholder 4">
            <a:extLst>
              <a:ext uri="{FF2B5EF4-FFF2-40B4-BE49-F238E27FC236}">
                <a16:creationId xmlns:a16="http://schemas.microsoft.com/office/drawing/2014/main" id="{A21AC898-1C20-9660-D5B3-C0DBCE04F5F4}"/>
              </a:ext>
            </a:extLst>
          </p:cNvPr>
          <p:cNvPicPr>
            <a:picLocks noGrp="1" noChangeAspect="1"/>
          </p:cNvPicPr>
          <p:nvPr>
            <p:ph sz="quarter" idx="10"/>
          </p:nvPr>
        </p:nvPicPr>
        <p:blipFill>
          <a:blip r:embed="rId2"/>
          <a:stretch>
            <a:fillRect/>
          </a:stretch>
        </p:blipFill>
        <p:spPr>
          <a:xfrm>
            <a:off x="2656114" y="1765472"/>
            <a:ext cx="7419274" cy="4503565"/>
          </a:xfrm>
        </p:spPr>
      </p:pic>
    </p:spTree>
    <p:extLst>
      <p:ext uri="{BB962C8B-B14F-4D97-AF65-F5344CB8AC3E}">
        <p14:creationId xmlns:p14="http://schemas.microsoft.com/office/powerpoint/2010/main" val="297012948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over low lying hills with a field in the fore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b="15741"/>
          <a:stretch/>
        </p:blipFill>
        <p:spPr>
          <a:xfrm>
            <a:off x="0" y="-1"/>
            <a:ext cx="12193571" cy="6858000"/>
          </a:xfrm>
          <a:prstGeom prst="rect">
            <a:avLst/>
          </a:prstGeom>
        </p:spPr>
      </p:pic>
      <p:sp>
        <p:nvSpPr>
          <p:cNvPr id="4" name="Title 3"/>
          <p:cNvSpPr>
            <a:spLocks noGrp="1"/>
          </p:cNvSpPr>
          <p:nvPr>
            <p:ph type="title"/>
          </p:nvPr>
        </p:nvSpPr>
        <p:spPr/>
        <p:txBody>
          <a:bodyPr/>
          <a:lstStyle/>
          <a:p>
            <a:r>
              <a:rPr lang="en-US" dirty="0"/>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485428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D266-6CBC-37B6-70E5-6EB56E3BB77F}"/>
              </a:ext>
            </a:extLst>
          </p:cNvPr>
          <p:cNvSpPr>
            <a:spLocks noGrp="1"/>
          </p:cNvSpPr>
          <p:nvPr>
            <p:ph type="title"/>
          </p:nvPr>
        </p:nvSpPr>
        <p:spPr/>
        <p:txBody>
          <a:bodyPr/>
          <a:lstStyle/>
          <a:p>
            <a:r>
              <a:rPr lang="de-DE" dirty="0" err="1"/>
              <a:t>Please</a:t>
            </a:r>
            <a:r>
              <a:rPr lang="de-DE" dirty="0"/>
              <a:t> </a:t>
            </a:r>
            <a:r>
              <a:rPr lang="de-DE" dirty="0" err="1"/>
              <a:t>provide</a:t>
            </a:r>
            <a:r>
              <a:rPr lang="de-DE" dirty="0"/>
              <a:t> </a:t>
            </a:r>
            <a:r>
              <a:rPr lang="de-DE" dirty="0" err="1"/>
              <a:t>your</a:t>
            </a:r>
            <a:r>
              <a:rPr lang="de-DE" dirty="0"/>
              <a:t> </a:t>
            </a:r>
            <a:r>
              <a:rPr lang="de-DE" dirty="0" err="1"/>
              <a:t>feedback</a:t>
            </a:r>
            <a:r>
              <a:rPr lang="de-DE" dirty="0"/>
              <a:t> </a:t>
            </a:r>
            <a:r>
              <a:rPr lang="de-DE" dirty="0" err="1"/>
              <a:t>for</a:t>
            </a:r>
            <a:r>
              <a:rPr lang="de-DE" dirty="0"/>
              <a:t> </a:t>
            </a:r>
            <a:r>
              <a:rPr lang="de-DE" dirty="0" err="1"/>
              <a:t>this</a:t>
            </a:r>
            <a:r>
              <a:rPr lang="de-DE" dirty="0"/>
              <a:t> </a:t>
            </a:r>
            <a:r>
              <a:rPr lang="de-DE" dirty="0" err="1"/>
              <a:t>session</a:t>
            </a:r>
            <a:endParaRPr lang="en-US" dirty="0"/>
          </a:p>
        </p:txBody>
      </p:sp>
      <p:pic>
        <p:nvPicPr>
          <p:cNvPr id="3074" name="Grafik 2">
            <a:extLst>
              <a:ext uri="{FF2B5EF4-FFF2-40B4-BE49-F238E27FC236}">
                <a16:creationId xmlns:a16="http://schemas.microsoft.com/office/drawing/2014/main" id="{EEB72899-660E-50E8-F7B1-BA0DB64A0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050" y="1697303"/>
            <a:ext cx="4411899" cy="441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88675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E998-A5FC-83CA-254B-00E287B91BA3}"/>
              </a:ext>
            </a:extLst>
          </p:cNvPr>
          <p:cNvSpPr>
            <a:spLocks noGrp="1"/>
          </p:cNvSpPr>
          <p:nvPr>
            <p:ph type="title"/>
          </p:nvPr>
        </p:nvSpPr>
        <p:spPr/>
        <p:txBody>
          <a:bodyPr/>
          <a:lstStyle/>
          <a:p>
            <a:r>
              <a:rPr lang="de-DE" dirty="0"/>
              <a:t>A sample Entra ID SAML Assertion in </a:t>
            </a:r>
            <a:r>
              <a:rPr lang="de-DE" dirty="0" err="1"/>
              <a:t>the</a:t>
            </a:r>
            <a:r>
              <a:rPr lang="de-DE" dirty="0"/>
              <a:t> </a:t>
            </a:r>
            <a:r>
              <a:rPr lang="de-DE" dirty="0" err="1"/>
              <a:t>scenario</a:t>
            </a:r>
            <a:endParaRPr lang="en-US" dirty="0"/>
          </a:p>
        </p:txBody>
      </p:sp>
      <p:pic>
        <p:nvPicPr>
          <p:cNvPr id="16" name="Picture 15">
            <a:extLst>
              <a:ext uri="{FF2B5EF4-FFF2-40B4-BE49-F238E27FC236}">
                <a16:creationId xmlns:a16="http://schemas.microsoft.com/office/drawing/2014/main" id="{D2A9DC79-D728-07FA-C369-53CBFB56D07A}"/>
              </a:ext>
            </a:extLst>
          </p:cNvPr>
          <p:cNvPicPr>
            <a:picLocks noChangeAspect="1"/>
          </p:cNvPicPr>
          <p:nvPr/>
        </p:nvPicPr>
        <p:blipFill>
          <a:blip r:embed="rId2"/>
          <a:stretch>
            <a:fillRect/>
          </a:stretch>
        </p:blipFill>
        <p:spPr>
          <a:xfrm>
            <a:off x="585217" y="1011198"/>
            <a:ext cx="5010597" cy="5719802"/>
          </a:xfrm>
          <a:prstGeom prst="rect">
            <a:avLst/>
          </a:prstGeom>
        </p:spPr>
      </p:pic>
      <p:grpSp>
        <p:nvGrpSpPr>
          <p:cNvPr id="42" name="Group 41">
            <a:extLst>
              <a:ext uri="{FF2B5EF4-FFF2-40B4-BE49-F238E27FC236}">
                <a16:creationId xmlns:a16="http://schemas.microsoft.com/office/drawing/2014/main" id="{048BCF71-E132-9118-0465-38BEDB1212E7}"/>
              </a:ext>
            </a:extLst>
          </p:cNvPr>
          <p:cNvGrpSpPr/>
          <p:nvPr/>
        </p:nvGrpSpPr>
        <p:grpSpPr>
          <a:xfrm>
            <a:off x="1573859" y="3050020"/>
            <a:ext cx="10087234" cy="307777"/>
            <a:chOff x="1573859" y="3050020"/>
            <a:chExt cx="10087234" cy="307777"/>
          </a:xfrm>
        </p:grpSpPr>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8B31BFF4-268C-3391-67E9-45A85AF52F05}"/>
                    </a:ext>
                  </a:extLst>
                </p14:cNvPr>
                <p14:cNvContentPartPr/>
                <p14:nvPr/>
              </p14:nvContentPartPr>
              <p14:xfrm>
                <a:off x="1573859" y="3203909"/>
                <a:ext cx="1677600" cy="50760"/>
              </p14:xfrm>
            </p:contentPart>
          </mc:Choice>
          <mc:Fallback xmlns="">
            <p:pic>
              <p:nvPicPr>
                <p:cNvPr id="18" name="Ink 17">
                  <a:extLst>
                    <a:ext uri="{FF2B5EF4-FFF2-40B4-BE49-F238E27FC236}">
                      <a16:creationId xmlns:a16="http://schemas.microsoft.com/office/drawing/2014/main" id="{8B31BFF4-268C-3391-67E9-45A85AF52F05}"/>
                    </a:ext>
                  </a:extLst>
                </p:cNvPr>
                <p:cNvPicPr/>
                <p:nvPr/>
              </p:nvPicPr>
              <p:blipFill>
                <a:blip r:embed="rId4"/>
                <a:stretch>
                  <a:fillRect/>
                </a:stretch>
              </p:blipFill>
              <p:spPr>
                <a:xfrm>
                  <a:off x="1537859" y="3132269"/>
                  <a:ext cx="1749240" cy="194400"/>
                </a:xfrm>
                <a:prstGeom prst="rect">
                  <a:avLst/>
                </a:prstGeom>
              </p:spPr>
            </p:pic>
          </mc:Fallback>
        </mc:AlternateContent>
        <p:sp>
          <p:nvSpPr>
            <p:cNvPr id="27" name="TextBox 26">
              <a:extLst>
                <a:ext uri="{FF2B5EF4-FFF2-40B4-BE49-F238E27FC236}">
                  <a16:creationId xmlns:a16="http://schemas.microsoft.com/office/drawing/2014/main" id="{0FE8FC88-7F14-E4CD-4B22-C30EDB6C6DD4}"/>
                </a:ext>
              </a:extLst>
            </p:cNvPr>
            <p:cNvSpPr txBox="1"/>
            <p:nvPr/>
          </p:nvSpPr>
          <p:spPr>
            <a:xfrm>
              <a:off x="6234030" y="3050020"/>
              <a:ext cx="5427063" cy="307777"/>
            </a:xfrm>
            <a:prstGeom prst="rect">
              <a:avLst/>
            </a:prstGeom>
            <a:noFill/>
          </p:spPr>
          <p:txBody>
            <a:bodyPr wrap="none" lIns="0" tIns="0" rIns="0" bIns="0" rtlCol="0">
              <a:spAutoFit/>
            </a:bodyPr>
            <a:lstStyle/>
            <a:p>
              <a:pPr algn="l"/>
              <a:r>
                <a:rPr lang="de-DE" sz="2000" dirty="0"/>
                <a:t>Application </a:t>
              </a:r>
              <a:r>
                <a:rPr lang="de-DE" sz="2000" dirty="0" err="1"/>
                <a:t>for</a:t>
              </a:r>
              <a:r>
                <a:rPr lang="de-DE" sz="2000" dirty="0"/>
                <a:t> </a:t>
              </a:r>
              <a:r>
                <a:rPr lang="de-DE" sz="2000" dirty="0" err="1"/>
                <a:t>which</a:t>
              </a:r>
              <a:r>
                <a:rPr lang="de-DE" sz="2000" dirty="0"/>
                <a:t> </a:t>
              </a:r>
              <a:r>
                <a:rPr lang="de-DE" sz="2000" dirty="0" err="1"/>
                <a:t>the</a:t>
              </a:r>
              <a:r>
                <a:rPr lang="de-DE" sz="2000" dirty="0"/>
                <a:t> </a:t>
              </a:r>
              <a:r>
                <a:rPr lang="de-DE" sz="2000" dirty="0" err="1"/>
                <a:t>token</a:t>
              </a:r>
              <a:r>
                <a:rPr lang="de-DE" sz="2000" dirty="0"/>
                <a:t> </a:t>
              </a:r>
              <a:r>
                <a:rPr lang="de-DE" sz="2000" dirty="0" err="1"/>
                <a:t>has</a:t>
              </a:r>
              <a:r>
                <a:rPr lang="de-DE" sz="2000" dirty="0"/>
                <a:t> </a:t>
              </a:r>
              <a:r>
                <a:rPr lang="de-DE" sz="2000" dirty="0" err="1"/>
                <a:t>been</a:t>
              </a:r>
              <a:r>
                <a:rPr lang="de-DE" sz="2000" dirty="0"/>
                <a:t> </a:t>
              </a:r>
              <a:r>
                <a:rPr lang="de-DE" sz="2000" dirty="0" err="1"/>
                <a:t>issued</a:t>
              </a:r>
              <a:endParaRPr lang="en-US" sz="2000" dirty="0" err="1"/>
            </a:p>
          </p:txBody>
        </p:sp>
        <p:cxnSp>
          <p:nvCxnSpPr>
            <p:cNvPr id="29" name="Connector: Curved 28">
              <a:extLst>
                <a:ext uri="{FF2B5EF4-FFF2-40B4-BE49-F238E27FC236}">
                  <a16:creationId xmlns:a16="http://schemas.microsoft.com/office/drawing/2014/main" id="{25F88D7B-67C5-F0BC-8D8E-1374678C732D}"/>
                </a:ext>
              </a:extLst>
            </p:cNvPr>
            <p:cNvCxnSpPr/>
            <p:nvPr/>
          </p:nvCxnSpPr>
          <p:spPr>
            <a:xfrm rot="10800000" flipV="1">
              <a:off x="3733274" y="3229289"/>
              <a:ext cx="2362726" cy="25380"/>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B63260E9-5A03-55D5-F98F-0F690D650025}"/>
              </a:ext>
            </a:extLst>
          </p:cNvPr>
          <p:cNvGrpSpPr/>
          <p:nvPr/>
        </p:nvGrpSpPr>
        <p:grpSpPr>
          <a:xfrm>
            <a:off x="2228168" y="5763736"/>
            <a:ext cx="9096102" cy="604008"/>
            <a:chOff x="2228168" y="5763736"/>
            <a:chExt cx="9096102" cy="604008"/>
          </a:xfrm>
        </p:grpSpPr>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1CD8BD4F-9E90-6933-F721-428EB4CE2BBF}"/>
                    </a:ext>
                  </a:extLst>
                </p14:cNvPr>
                <p14:cNvContentPartPr/>
                <p14:nvPr/>
              </p14:nvContentPartPr>
              <p14:xfrm>
                <a:off x="2228168" y="6309784"/>
                <a:ext cx="2330280" cy="57960"/>
              </p14:xfrm>
            </p:contentPart>
          </mc:Choice>
          <mc:Fallback xmlns="">
            <p:pic>
              <p:nvPicPr>
                <p:cNvPr id="23" name="Ink 22">
                  <a:extLst>
                    <a:ext uri="{FF2B5EF4-FFF2-40B4-BE49-F238E27FC236}">
                      <a16:creationId xmlns:a16="http://schemas.microsoft.com/office/drawing/2014/main" id="{1CD8BD4F-9E90-6933-F721-428EB4CE2BBF}"/>
                    </a:ext>
                  </a:extLst>
                </p:cNvPr>
                <p:cNvPicPr/>
                <p:nvPr/>
              </p:nvPicPr>
              <p:blipFill>
                <a:blip r:embed="rId6"/>
                <a:stretch>
                  <a:fillRect/>
                </a:stretch>
              </p:blipFill>
              <p:spPr>
                <a:xfrm>
                  <a:off x="2192168" y="6237784"/>
                  <a:ext cx="2401920" cy="201600"/>
                </a:xfrm>
                <a:prstGeom prst="rect">
                  <a:avLst/>
                </a:prstGeom>
              </p:spPr>
            </p:pic>
          </mc:Fallback>
        </mc:AlternateContent>
        <p:sp>
          <p:nvSpPr>
            <p:cNvPr id="24" name="TextBox 23">
              <a:extLst>
                <a:ext uri="{FF2B5EF4-FFF2-40B4-BE49-F238E27FC236}">
                  <a16:creationId xmlns:a16="http://schemas.microsoft.com/office/drawing/2014/main" id="{1DAB1D30-C3A3-01F6-7F83-696729C1672C}"/>
                </a:ext>
              </a:extLst>
            </p:cNvPr>
            <p:cNvSpPr txBox="1"/>
            <p:nvPr/>
          </p:nvSpPr>
          <p:spPr>
            <a:xfrm>
              <a:off x="6234030" y="5763736"/>
              <a:ext cx="5090240" cy="307777"/>
            </a:xfrm>
            <a:prstGeom prst="rect">
              <a:avLst/>
            </a:prstGeom>
            <a:noFill/>
          </p:spPr>
          <p:txBody>
            <a:bodyPr wrap="none" lIns="0" tIns="0" rIns="0" bIns="0" rtlCol="0">
              <a:spAutoFit/>
            </a:bodyPr>
            <a:lstStyle/>
            <a:p>
              <a:pPr algn="l"/>
              <a:r>
                <a:rPr lang="de-DE" sz="2000" dirty="0" err="1"/>
                <a:t>Context</a:t>
              </a:r>
              <a:r>
                <a:rPr lang="de-DE" sz="2000" dirty="0"/>
                <a:t> </a:t>
              </a:r>
              <a:r>
                <a:rPr lang="de-DE" sz="2000" dirty="0" err="1"/>
                <a:t>information</a:t>
              </a:r>
              <a:r>
                <a:rPr lang="de-DE" sz="2000" dirty="0"/>
                <a:t> (</a:t>
              </a:r>
              <a:r>
                <a:rPr lang="de-DE" sz="2000" dirty="0" err="1"/>
                <a:t>authentication</a:t>
              </a:r>
              <a:r>
                <a:rPr lang="de-DE" sz="2000" dirty="0"/>
                <a:t> </a:t>
              </a:r>
              <a:r>
                <a:rPr lang="de-DE" sz="2000" dirty="0" err="1"/>
                <a:t>method</a:t>
              </a:r>
              <a:r>
                <a:rPr lang="de-DE" sz="2000" dirty="0"/>
                <a:t>)</a:t>
              </a:r>
              <a:endParaRPr lang="en-US" sz="2000" dirty="0" err="1"/>
            </a:p>
          </p:txBody>
        </p:sp>
        <p:cxnSp>
          <p:nvCxnSpPr>
            <p:cNvPr id="31" name="Connector: Curved 30">
              <a:extLst>
                <a:ext uri="{FF2B5EF4-FFF2-40B4-BE49-F238E27FC236}">
                  <a16:creationId xmlns:a16="http://schemas.microsoft.com/office/drawing/2014/main" id="{FFDFF563-6B33-0D98-6057-F6154420E473}"/>
                </a:ext>
              </a:extLst>
            </p:cNvPr>
            <p:cNvCxnSpPr/>
            <p:nvPr/>
          </p:nvCxnSpPr>
          <p:spPr>
            <a:xfrm rot="10800000" flipV="1">
              <a:off x="4603532" y="5915222"/>
              <a:ext cx="1557633" cy="302698"/>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11F8B0E-90FB-0C14-0D85-32D9E40106A7}"/>
              </a:ext>
            </a:extLst>
          </p:cNvPr>
          <p:cNvGrpSpPr/>
          <p:nvPr/>
        </p:nvGrpSpPr>
        <p:grpSpPr>
          <a:xfrm>
            <a:off x="1913528" y="4156110"/>
            <a:ext cx="6865622" cy="1252234"/>
            <a:chOff x="1913528" y="4156110"/>
            <a:chExt cx="6865622" cy="1252234"/>
          </a:xfrm>
        </p:grpSpPr>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32380A0E-8191-168A-C200-DB04FF48C1E9}"/>
                    </a:ext>
                  </a:extLst>
                </p14:cNvPr>
                <p14:cNvContentPartPr/>
                <p14:nvPr/>
              </p14:nvContentPartPr>
              <p14:xfrm>
                <a:off x="1930448" y="4183624"/>
                <a:ext cx="354240" cy="25200"/>
              </p14:xfrm>
            </p:contentPart>
          </mc:Choice>
          <mc:Fallback xmlns="">
            <p:pic>
              <p:nvPicPr>
                <p:cNvPr id="19" name="Ink 18">
                  <a:extLst>
                    <a:ext uri="{FF2B5EF4-FFF2-40B4-BE49-F238E27FC236}">
                      <a16:creationId xmlns:a16="http://schemas.microsoft.com/office/drawing/2014/main" id="{32380A0E-8191-168A-C200-DB04FF48C1E9}"/>
                    </a:ext>
                  </a:extLst>
                </p:cNvPr>
                <p:cNvPicPr/>
                <p:nvPr/>
              </p:nvPicPr>
              <p:blipFill>
                <a:blip r:embed="rId8"/>
                <a:stretch>
                  <a:fillRect/>
                </a:stretch>
              </p:blipFill>
              <p:spPr>
                <a:xfrm>
                  <a:off x="1894448" y="4111624"/>
                  <a:ext cx="4258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B82E1E6E-5504-3AF1-C1C9-C23FF69069F0}"/>
                    </a:ext>
                  </a:extLst>
                </p14:cNvPr>
                <p14:cNvContentPartPr/>
                <p14:nvPr/>
              </p14:nvContentPartPr>
              <p14:xfrm>
                <a:off x="1913528" y="5032504"/>
                <a:ext cx="357120" cy="30240"/>
              </p14:xfrm>
            </p:contentPart>
          </mc:Choice>
          <mc:Fallback xmlns="">
            <p:pic>
              <p:nvPicPr>
                <p:cNvPr id="20" name="Ink 19">
                  <a:extLst>
                    <a:ext uri="{FF2B5EF4-FFF2-40B4-BE49-F238E27FC236}">
                      <a16:creationId xmlns:a16="http://schemas.microsoft.com/office/drawing/2014/main" id="{B82E1E6E-5504-3AF1-C1C9-C23FF69069F0}"/>
                    </a:ext>
                  </a:extLst>
                </p:cNvPr>
                <p:cNvPicPr/>
                <p:nvPr/>
              </p:nvPicPr>
              <p:blipFill>
                <a:blip r:embed="rId10"/>
                <a:stretch>
                  <a:fillRect/>
                </a:stretch>
              </p:blipFill>
              <p:spPr>
                <a:xfrm>
                  <a:off x="1877528" y="4960864"/>
                  <a:ext cx="4287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24CF9175-A419-36F7-B69B-C656256CF376}"/>
                    </a:ext>
                  </a:extLst>
                </p14:cNvPr>
                <p14:cNvContentPartPr/>
                <p14:nvPr/>
              </p14:nvContentPartPr>
              <p14:xfrm>
                <a:off x="1968248" y="5382784"/>
                <a:ext cx="1701360" cy="25560"/>
              </p14:xfrm>
            </p:contentPart>
          </mc:Choice>
          <mc:Fallback xmlns="">
            <p:pic>
              <p:nvPicPr>
                <p:cNvPr id="21" name="Ink 20">
                  <a:extLst>
                    <a:ext uri="{FF2B5EF4-FFF2-40B4-BE49-F238E27FC236}">
                      <a16:creationId xmlns:a16="http://schemas.microsoft.com/office/drawing/2014/main" id="{24CF9175-A419-36F7-B69B-C656256CF376}"/>
                    </a:ext>
                  </a:extLst>
                </p:cNvPr>
                <p:cNvPicPr/>
                <p:nvPr/>
              </p:nvPicPr>
              <p:blipFill>
                <a:blip r:embed="rId12"/>
                <a:stretch>
                  <a:fillRect/>
                </a:stretch>
              </p:blipFill>
              <p:spPr>
                <a:xfrm>
                  <a:off x="1932248" y="5311144"/>
                  <a:ext cx="1773000" cy="169200"/>
                </a:xfrm>
                <a:prstGeom prst="rect">
                  <a:avLst/>
                </a:prstGeom>
              </p:spPr>
            </p:pic>
          </mc:Fallback>
        </mc:AlternateContent>
        <p:sp>
          <p:nvSpPr>
            <p:cNvPr id="26" name="TextBox 25">
              <a:extLst>
                <a:ext uri="{FF2B5EF4-FFF2-40B4-BE49-F238E27FC236}">
                  <a16:creationId xmlns:a16="http://schemas.microsoft.com/office/drawing/2014/main" id="{B27AA1E8-B4FC-DEFD-6B87-BE0BC75584F8}"/>
                </a:ext>
              </a:extLst>
            </p:cNvPr>
            <p:cNvSpPr txBox="1"/>
            <p:nvPr/>
          </p:nvSpPr>
          <p:spPr>
            <a:xfrm>
              <a:off x="6453705" y="4619390"/>
              <a:ext cx="2325445" cy="307777"/>
            </a:xfrm>
            <a:prstGeom prst="rect">
              <a:avLst/>
            </a:prstGeom>
            <a:noFill/>
          </p:spPr>
          <p:txBody>
            <a:bodyPr wrap="none" lIns="0" tIns="0" rIns="0" bIns="0" rtlCol="0">
              <a:spAutoFit/>
            </a:bodyPr>
            <a:lstStyle/>
            <a:p>
              <a:pPr algn="l"/>
              <a:r>
                <a:rPr lang="de-DE" sz="2000" dirty="0"/>
                <a:t>Identity </a:t>
              </a:r>
              <a:r>
                <a:rPr lang="de-DE" sz="2000" dirty="0" err="1"/>
                <a:t>information</a:t>
              </a:r>
              <a:endParaRPr lang="en-US" sz="2000" dirty="0" err="1"/>
            </a:p>
          </p:txBody>
        </p:sp>
        <p:cxnSp>
          <p:nvCxnSpPr>
            <p:cNvPr id="34" name="Connector: Curved 33">
              <a:extLst>
                <a:ext uri="{FF2B5EF4-FFF2-40B4-BE49-F238E27FC236}">
                  <a16:creationId xmlns:a16="http://schemas.microsoft.com/office/drawing/2014/main" id="{F6C892FC-7148-5764-9300-A0BBBE829826}"/>
                </a:ext>
              </a:extLst>
            </p:cNvPr>
            <p:cNvCxnSpPr/>
            <p:nvPr/>
          </p:nvCxnSpPr>
          <p:spPr>
            <a:xfrm rot="10800000" flipV="1">
              <a:off x="3090515" y="4742268"/>
              <a:ext cx="3284610" cy="320476"/>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56EFBD7D-E505-350C-3745-B3527622AB81}"/>
                </a:ext>
              </a:extLst>
            </p:cNvPr>
            <p:cNvCxnSpPr/>
            <p:nvPr/>
          </p:nvCxnSpPr>
          <p:spPr>
            <a:xfrm rot="10800000" flipV="1">
              <a:off x="4558448" y="4869704"/>
              <a:ext cx="1829740" cy="525859"/>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BBC26F13-9F7B-740F-27B1-F57E923B9C0B}"/>
                </a:ext>
              </a:extLst>
            </p:cNvPr>
            <p:cNvCxnSpPr/>
            <p:nvPr/>
          </p:nvCxnSpPr>
          <p:spPr>
            <a:xfrm rot="10800000">
              <a:off x="3246969" y="4156110"/>
              <a:ext cx="3128157" cy="441564"/>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11E6AA87-5FB2-2C0A-CAD6-C8B0996AB62A}"/>
              </a:ext>
            </a:extLst>
          </p:cNvPr>
          <p:cNvGrpSpPr/>
          <p:nvPr/>
        </p:nvGrpSpPr>
        <p:grpSpPr>
          <a:xfrm>
            <a:off x="1179128" y="1287557"/>
            <a:ext cx="10007283" cy="307777"/>
            <a:chOff x="1179128" y="1287557"/>
            <a:chExt cx="10007283" cy="307777"/>
          </a:xfrm>
        </p:grpSpPr>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4D7CE924-5303-8C8E-2058-2F54675F8C2C}"/>
                    </a:ext>
                  </a:extLst>
                </p14:cNvPr>
                <p14:cNvContentPartPr/>
                <p14:nvPr/>
              </p14:nvContentPartPr>
              <p14:xfrm>
                <a:off x="1179128" y="1287606"/>
                <a:ext cx="3011400" cy="75600"/>
              </p14:xfrm>
            </p:contentPart>
          </mc:Choice>
          <mc:Fallback xmlns="">
            <p:pic>
              <p:nvPicPr>
                <p:cNvPr id="17" name="Ink 16">
                  <a:extLst>
                    <a:ext uri="{FF2B5EF4-FFF2-40B4-BE49-F238E27FC236}">
                      <a16:creationId xmlns:a16="http://schemas.microsoft.com/office/drawing/2014/main" id="{4D7CE924-5303-8C8E-2058-2F54675F8C2C}"/>
                    </a:ext>
                  </a:extLst>
                </p:cNvPr>
                <p:cNvPicPr/>
                <p:nvPr/>
              </p:nvPicPr>
              <p:blipFill>
                <a:blip r:embed="rId14"/>
                <a:stretch>
                  <a:fillRect/>
                </a:stretch>
              </p:blipFill>
              <p:spPr>
                <a:xfrm>
                  <a:off x="1143128" y="1215966"/>
                  <a:ext cx="3083040" cy="219240"/>
                </a:xfrm>
                <a:prstGeom prst="rect">
                  <a:avLst/>
                </a:prstGeom>
              </p:spPr>
            </p:pic>
          </mc:Fallback>
        </mc:AlternateContent>
        <p:sp>
          <p:nvSpPr>
            <p:cNvPr id="25" name="TextBox 24">
              <a:extLst>
                <a:ext uri="{FF2B5EF4-FFF2-40B4-BE49-F238E27FC236}">
                  <a16:creationId xmlns:a16="http://schemas.microsoft.com/office/drawing/2014/main" id="{1E401D1C-C27D-3C92-91AA-F1D33461AE71}"/>
                </a:ext>
              </a:extLst>
            </p:cNvPr>
            <p:cNvSpPr txBox="1"/>
            <p:nvPr/>
          </p:nvSpPr>
          <p:spPr>
            <a:xfrm>
              <a:off x="6371888" y="1287557"/>
              <a:ext cx="4814523" cy="307777"/>
            </a:xfrm>
            <a:prstGeom prst="rect">
              <a:avLst/>
            </a:prstGeom>
            <a:noFill/>
          </p:spPr>
          <p:txBody>
            <a:bodyPr wrap="none" lIns="0" tIns="0" rIns="0" bIns="0" rtlCol="0">
              <a:spAutoFit/>
            </a:bodyPr>
            <a:lstStyle/>
            <a:p>
              <a:pPr algn="l"/>
              <a:r>
                <a:rPr lang="de-DE" sz="2000" dirty="0"/>
                <a:t>Issuer </a:t>
              </a:r>
              <a:r>
                <a:rPr lang="de-DE" sz="2000" dirty="0" err="1"/>
                <a:t>of</a:t>
              </a:r>
              <a:r>
                <a:rPr lang="de-DE" sz="2000" dirty="0"/>
                <a:t> </a:t>
              </a:r>
              <a:r>
                <a:rPr lang="de-DE" sz="2000" dirty="0" err="1"/>
                <a:t>the</a:t>
              </a:r>
              <a:r>
                <a:rPr lang="de-DE" sz="2000" dirty="0"/>
                <a:t> </a:t>
              </a:r>
              <a:r>
                <a:rPr lang="de-DE" sz="2000" dirty="0" err="1"/>
                <a:t>access</a:t>
              </a:r>
              <a:r>
                <a:rPr lang="de-DE" sz="2000" dirty="0"/>
                <a:t> </a:t>
              </a:r>
              <a:r>
                <a:rPr lang="de-DE" sz="2000" dirty="0" err="1"/>
                <a:t>token</a:t>
              </a:r>
              <a:r>
                <a:rPr lang="de-DE" sz="2000" dirty="0"/>
                <a:t> (Entra ID </a:t>
              </a:r>
              <a:r>
                <a:rPr lang="de-DE" sz="2000" dirty="0" err="1"/>
                <a:t>tenant</a:t>
              </a:r>
              <a:r>
                <a:rPr lang="de-DE" sz="2000" dirty="0"/>
                <a:t>)</a:t>
              </a:r>
              <a:endParaRPr lang="en-US" sz="2000" dirty="0" err="1"/>
            </a:p>
          </p:txBody>
        </p:sp>
        <p:cxnSp>
          <p:nvCxnSpPr>
            <p:cNvPr id="40" name="Connector: Curved 39">
              <a:extLst>
                <a:ext uri="{FF2B5EF4-FFF2-40B4-BE49-F238E27FC236}">
                  <a16:creationId xmlns:a16="http://schemas.microsoft.com/office/drawing/2014/main" id="{600F22DE-29A2-E936-6108-F841B79245ED}"/>
                </a:ext>
              </a:extLst>
            </p:cNvPr>
            <p:cNvCxnSpPr/>
            <p:nvPr/>
          </p:nvCxnSpPr>
          <p:spPr>
            <a:xfrm rot="10800000">
              <a:off x="4250384" y="1379371"/>
              <a:ext cx="1983647" cy="101459"/>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631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9" ma:contentTypeDescription="Create a new document." ma:contentTypeScope="" ma:versionID="babec4a2049e33215b60716c520e3afe">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032a612d3e9e87c19e3b336ea234385b"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17012f8d-dfee-46cb-a314-eed379f2338a"/>
    <ds:schemaRef ds:uri="http://schemas.microsoft.com/sharepoint/v3"/>
  </ds:schemaRefs>
</ds:datastoreItem>
</file>

<file path=customXml/itemProps3.xml><?xml version="1.0" encoding="utf-8"?>
<ds:datastoreItem xmlns:ds="http://schemas.openxmlformats.org/officeDocument/2006/customXml" ds:itemID="{ED1CEAD7-1508-47C3-AE03-75CE36059C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1640</Words>
  <Application>Microsoft Office PowerPoint</Application>
  <PresentationFormat>Widescreen</PresentationFormat>
  <Paragraphs>217</Paragraphs>
  <Slides>82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82</vt:i4>
      </vt:variant>
    </vt:vector>
  </HeadingPairs>
  <TitlesOfParts>
    <vt:vector size="91" baseType="lpstr">
      <vt:lpstr>Microsoft YaHei</vt:lpstr>
      <vt:lpstr>Arial</vt:lpstr>
      <vt:lpstr>BentonSans Medium</vt:lpstr>
      <vt:lpstr>Consolas</vt:lpstr>
      <vt:lpstr>Courier New</vt:lpstr>
      <vt:lpstr>Segoe UI</vt:lpstr>
      <vt:lpstr>Segoe UI Semibold</vt:lpstr>
      <vt:lpstr>Wingdings</vt:lpstr>
      <vt:lpstr>White Template</vt:lpstr>
      <vt:lpstr>Take the guesswork out of secure and compliant access to SAP from Copilot and Power Platform with Entra ID  ROOM: 2202, 4/25/2024 11:15 AM CET Martin Raepple, Martin Pankraz</vt:lpstr>
      <vt:lpstr>Agenda</vt:lpstr>
      <vt:lpstr>Scenario Overview</vt:lpstr>
      <vt:lpstr>Build an AI-powered, secure &amp; compliant copilot for searching products in an SAP system</vt:lpstr>
      <vt:lpstr>High-level Solution Design</vt:lpstr>
      <vt:lpstr>Solution Architecture</vt:lpstr>
      <vt:lpstr>Secure &amp; compliant access to SAP with Principal Propagation</vt:lpstr>
      <vt:lpstr>A sample Entra ID OAuth Access Token in the scenario</vt:lpstr>
      <vt:lpstr>A sample Entra ID SAML Assertion in the scenario</vt:lpstr>
      <vt:lpstr>Solution Architecture</vt:lpstr>
      <vt:lpstr>Hands-on instructions</vt:lpstr>
      <vt:lpstr>Hands-on instructions</vt:lpstr>
      <vt:lpstr>Exercise 1</vt:lpstr>
      <vt:lpstr>1.1 Sign in to Copilot Studio as user&lt;N&gt;@bestruncorp.onmicrosoft.com, password Welcome24#1234</vt:lpstr>
      <vt:lpstr>1.2 Switch to your user‘s environment bestruncorp_user&lt;N&gt;</vt:lpstr>
      <vt:lpstr>1.3 Open the Product Search Copilot</vt:lpstr>
      <vt:lpstr>1.4 Select Settings  Channels</vt:lpstr>
      <vt:lpstr>1.5: Select Demo website</vt:lpstr>
      <vt:lpstr>1.6 Copy the URL</vt:lpstr>
      <vt:lpstr>1.7 Open the demo website in a private browser window. Click Login</vt:lpstr>
      <vt:lpstr>1.8 Login to the Copilot as user&lt;N&gt;@bestruncorp.onmicrosoft.com</vt:lpstr>
      <vt:lpstr>1.9 Copy the login validation code</vt:lpstr>
      <vt:lpstr>1.10 Send the code</vt:lpstr>
      <vt:lpstr>1.11 Start the conversation e.g. by typing „Hi! How do I get started?“ until you run into an error</vt:lpstr>
      <vt:lpstr>Exercise 2</vt:lpstr>
      <vt:lpstr>2.1 Open Power Automate in a new browser tab</vt:lpstr>
      <vt:lpstr>2.2 Switch to your user‘s enviornment bestruncorp_user&lt;N&gt;</vt:lpstr>
      <vt:lpstr>2.3 Select Solutions  SAP Product Search Copilot</vt:lpstr>
      <vt:lpstr>2.4 Select Cloud Flows  Chat with Azure OpenAI</vt:lpstr>
      <vt:lpstr>2.3 Select the last failed instance from the run history</vt:lpstr>
      <vt:lpstr>2.4 Browse to the failed action in the instance trace</vt:lpstr>
      <vt:lpstr>2.5 Check the „innerError“ message</vt:lpstr>
      <vt:lpstr>Exercise 3</vt:lpstr>
      <vt:lpstr>3.1 Click Edit</vt:lpstr>
      <vt:lpstr>3.2 Scroll down and click on „+“  „Add an action“ below the action „Parse response message for action“</vt:lpstr>
      <vt:lpstr>3.3 Select Control  Condition</vt:lpstr>
      <vt:lpstr>3.4 Click on the Flash icon</vt:lpstr>
      <vt:lpstr>3.5 Select Body action from the Parse response message for action</vt:lpstr>
      <vt:lpstr>3.6 Select „is not equal to“</vt:lpstr>
      <vt:lpstr>3.7 Enter none in the last field</vt:lpstr>
      <vt:lpstr>3.8 Click Collapse</vt:lpstr>
      <vt:lpstr>3.9 Click on „+“  „Add an action“ in the True path</vt:lpstr>
      <vt:lpstr>3.10 Enter „Run a child“ in the search bar and select „Run a Child Flow“ from the list</vt:lpstr>
      <vt:lpstr>3.11 Select „Exchange Token“ from the list in Child Flow</vt:lpstr>
      <vt:lpstr>3.12 Click on the Flash icon in the EntraIDToken field</vt:lpstr>
      <vt:lpstr>3.13 Select the EntraIDToken data element from the Run a flow from Copilot Trigger</vt:lpstr>
      <vt:lpstr>3.14 Rename the action to „Exchange Entra ID Access Token for SAP Access Token“ and click Collapse</vt:lpstr>
      <vt:lpstr>3.15 Scroll down and select the SAP data access action „Get all products the user has access to from SAP“ from the switch „List categories“ case</vt:lpstr>
      <vt:lpstr>3.16 Delete the placeholder text „&lt;fix missing token here&gt;“ in the Authorization Headers field. Type in „Bearer&lt;Space&gt;" and click on the Flash icon </vt:lpstr>
      <vt:lpstr>3.17 Scroll down and select the SAPToken data element from the Exchange EntraID Access Token for SAP Access Token action</vt:lpstr>
      <vt:lpstr>3.18 Click Collapse</vt:lpstr>
      <vt:lpstr>3.19 Repeat the steps 3.15 to 3.18 for the two remaining actions „Get all products for a category from SAP“ and „Get product details from SAP“ </vt:lpstr>
      <vt:lpstr>3.20 Click Save draft</vt:lpstr>
      <vt:lpstr>3.21 Wait for the save operation to complete, then click Publish</vt:lpstr>
      <vt:lpstr>3.22 In Copilot Studio, go to Topics  System, and select the „Fallback“ topic </vt:lpstr>
      <vt:lpstr>3.23 Scroll down to the Action where the Chat with Azure OpenAI flow is called. Click „Select Variable“ on the EntraIDToken input field</vt:lpstr>
      <vt:lpstr>3.24 Select the System tab and select User.AccessToken from the list</vt:lpstr>
      <vt:lpstr>3.25 Click Save</vt:lpstr>
      <vt:lpstr>3.26 Go to Publish and click Publish</vt:lpstr>
      <vt:lpstr>Exercise 4</vt:lpstr>
      <vt:lpstr>4.1 Reload the demo website</vt:lpstr>
      <vt:lpstr>4.2 You may need to re-login to the copilot</vt:lpstr>
      <vt:lpstr>4.3 Start the conversation</vt:lpstr>
      <vt:lpstr>4.4 Continue until you get the details of a product you are interested in</vt:lpstr>
      <vt:lpstr>Exercise 5</vt:lpstr>
      <vt:lpstr>5.1 Access the SAP system as user USER&lt;N&gt;ADM with the Web GUI, password Welcome24#1234</vt:lpstr>
      <vt:lpstr>5.2 Enter transaction code PFCG (Role Maintenance) and hit Return</vt:lpstr>
      <vt:lpstr>5.3 Enter PRODUCT_CATALOG_USER&lt;N&gt; in the Role field and hit the pencil button</vt:lpstr>
      <vt:lpstr>5.4 Switch to tab Authorizations and click Change Authorization Data</vt:lpstr>
      <vt:lpstr>5.5 Expand the authorization object tree and click the Edit button for the PDCATEGORY authorization field</vt:lpstr>
      <vt:lpstr>5.6 Click on the value help button of the 'From' field</vt:lpstr>
      <vt:lpstr>5.7 Select a different product category, e.g. Batteries, and confirm with OK</vt:lpstr>
      <vt:lpstr>5.8 Also change the 'To' field by clicking on the value help</vt:lpstr>
      <vt:lpstr>5.9 Change the value, e.g. to Calendars, and click OK </vt:lpstr>
      <vt:lpstr>5.10 Click Save</vt:lpstr>
      <vt:lpstr>5.11 Click Save</vt:lpstr>
      <vt:lpstr>5.12 Click Generate</vt:lpstr>
      <vt:lpstr>5.13 Click Exit</vt:lpstr>
      <vt:lpstr>5.14 Back on the Demo website, click Start over</vt:lpstr>
      <vt:lpstr>5.15 Ask the copilot again from which categories you can choose from to see the changes made in the backend</vt:lpstr>
      <vt:lpstr>Thank you</vt:lpstr>
      <vt:lpstr>Please provide your feedback for this session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Take the guesswork out of secure and compliant access to SAP from Copilot and Power Platform with Entra ID  ROOM: 2202, 4/25/2024 11:15 AM CET Martin Raepple, Martin Pankraz</dc:title>
  <dc:subject/>
  <dc:creator>Martin Raepple</dc:creator>
  <cp:keywords/>
  <dc:description/>
  <cp:lastModifiedBy>Martin Raepple</cp:lastModifiedBy>
  <cp:revision>3</cp:revision>
  <dcterms:created xsi:type="dcterms:W3CDTF">2024-04-19T13:26:00Z</dcterms:created>
  <dcterms:modified xsi:type="dcterms:W3CDTF">2024-04-22T22:49:15Z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